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Quantico"/>
      <p:regular r:id="rId58"/>
      <p:bold r:id="rId59"/>
      <p:italic r:id="rId60"/>
      <p:boldItalic r:id="rId61"/>
    </p:embeddedFont>
    <p:embeddedFont>
      <p:font typeface="Roboto"/>
      <p:regular r:id="rId62"/>
      <p:bold r:id="rId63"/>
      <p:italic r:id="rId64"/>
      <p:boldItalic r:id="rId65"/>
    </p:embeddedFont>
    <p:embeddedFont>
      <p:font typeface="Montserrat"/>
      <p:regular r:id="rId66"/>
      <p:bold r:id="rId67"/>
      <p:italic r:id="rId68"/>
      <p:boldItalic r:id="rId69"/>
    </p:embeddedFont>
    <p:embeddedFont>
      <p:font typeface="Titillium Web"/>
      <p:regular r:id="rId70"/>
      <p:bold r:id="rId71"/>
      <p:italic r:id="rId72"/>
      <p:boldItalic r:id="rId73"/>
    </p:embeddedFont>
    <p:embeddedFont>
      <p:font typeface="Titillium Web Light"/>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2897F43-4C78-4817-B51B-01D572B58F98}">
  <a:tblStyle styleId="{D2897F43-4C78-4817-B51B-01D572B58F98}"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26DF16E-F4A0-4843-B1A0-DED2EF09FB99}"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TitilliumWeb-boldItalic.fntdata"/><Relationship Id="rId72" Type="http://schemas.openxmlformats.org/officeDocument/2006/relationships/font" Target="fonts/TitilliumWeb-italic.fntdata"/><Relationship Id="rId31" Type="http://schemas.openxmlformats.org/officeDocument/2006/relationships/slide" Target="slides/slide26.xml"/><Relationship Id="rId75" Type="http://schemas.openxmlformats.org/officeDocument/2006/relationships/font" Target="fonts/TitilliumWebLight-bold.fntdata"/><Relationship Id="rId30" Type="http://schemas.openxmlformats.org/officeDocument/2006/relationships/slide" Target="slides/slide25.xml"/><Relationship Id="rId74" Type="http://schemas.openxmlformats.org/officeDocument/2006/relationships/font" Target="fonts/TitilliumWebLight-regular.fntdata"/><Relationship Id="rId33" Type="http://schemas.openxmlformats.org/officeDocument/2006/relationships/slide" Target="slides/slide28.xml"/><Relationship Id="rId77" Type="http://schemas.openxmlformats.org/officeDocument/2006/relationships/font" Target="fonts/TitilliumWebLight-boldItalic.fntdata"/><Relationship Id="rId32" Type="http://schemas.openxmlformats.org/officeDocument/2006/relationships/slide" Target="slides/slide27.xml"/><Relationship Id="rId76" Type="http://schemas.openxmlformats.org/officeDocument/2006/relationships/font" Target="fonts/TitilliumWebLight-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TitilliumWeb-bold.fntdata"/><Relationship Id="rId70" Type="http://schemas.openxmlformats.org/officeDocument/2006/relationships/font" Target="fonts/TitilliumWeb-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regular.fntdata"/><Relationship Id="rId61" Type="http://schemas.openxmlformats.org/officeDocument/2006/relationships/font" Target="fonts/Quantico-boldItalic.fntdata"/><Relationship Id="rId20" Type="http://schemas.openxmlformats.org/officeDocument/2006/relationships/slide" Target="slides/slide15.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7.xml"/><Relationship Id="rId66" Type="http://schemas.openxmlformats.org/officeDocument/2006/relationships/font" Target="fonts/Montserrat-regular.fntdata"/><Relationship Id="rId21" Type="http://schemas.openxmlformats.org/officeDocument/2006/relationships/slide" Target="slides/slide16.xml"/><Relationship Id="rId65" Type="http://schemas.openxmlformats.org/officeDocument/2006/relationships/font" Target="fonts/Roboto-boldItalic.fntdata"/><Relationship Id="rId24" Type="http://schemas.openxmlformats.org/officeDocument/2006/relationships/slide" Target="slides/slide19.xml"/><Relationship Id="rId68" Type="http://schemas.openxmlformats.org/officeDocument/2006/relationships/font" Target="fonts/Montserrat-italic.fntdata"/><Relationship Id="rId23" Type="http://schemas.openxmlformats.org/officeDocument/2006/relationships/slide" Target="slides/slide18.xml"/><Relationship Id="rId67" Type="http://schemas.openxmlformats.org/officeDocument/2006/relationships/font" Target="fonts/Montserrat-bold.fntdata"/><Relationship Id="rId60" Type="http://schemas.openxmlformats.org/officeDocument/2006/relationships/font" Target="fonts/Quantico-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Quantico-bold.fntdata"/><Relationship Id="rId14" Type="http://schemas.openxmlformats.org/officeDocument/2006/relationships/slide" Target="slides/slide9.xml"/><Relationship Id="rId58" Type="http://schemas.openxmlformats.org/officeDocument/2006/relationships/font" Target="fonts/Quantic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latin typeface="Roboto"/>
                <a:ea typeface="Roboto"/>
                <a:cs typeface="Roboto"/>
                <a:sym typeface="Roboto"/>
              </a:rPr>
              <a:t>Under the plan, the service will shrink to about 475,000 by fall 2016, 460,000 by fall 2017 and </a:t>
            </a:r>
            <a:r>
              <a:rPr b="1" lang="en" sz="1050">
                <a:solidFill>
                  <a:schemeClr val="dk1"/>
                </a:solidFill>
                <a:highlight>
                  <a:srgbClr val="FFFFFF"/>
                </a:highlight>
                <a:latin typeface="Roboto"/>
                <a:ea typeface="Roboto"/>
                <a:cs typeface="Roboto"/>
                <a:sym typeface="Roboto"/>
              </a:rPr>
              <a:t>450,000 by fall 2018</a:t>
            </a:r>
            <a:endParaRPr b="1"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chemeClr val="dk1"/>
                </a:solidFill>
                <a:latin typeface="Roboto"/>
                <a:ea typeface="Roboto"/>
                <a:cs typeface="Roboto"/>
                <a:sym typeface="Roboto"/>
              </a:rPr>
              <a:t>2016    543</a:t>
            </a:r>
            <a:endParaRPr sz="1050">
              <a:solidFill>
                <a:schemeClr val="dk1"/>
              </a:solidFill>
              <a:latin typeface="Roboto"/>
              <a:ea typeface="Roboto"/>
              <a:cs typeface="Roboto"/>
              <a:sym typeface="Roboto"/>
            </a:endParaRPr>
          </a:p>
          <a:p>
            <a:pPr indent="0" lvl="0" marL="0" rtl="0" algn="l">
              <a:spcBef>
                <a:spcPts val="0"/>
              </a:spcBef>
              <a:spcAft>
                <a:spcPts val="0"/>
              </a:spcAft>
              <a:buNone/>
            </a:pPr>
            <a:r>
              <a:rPr lang="en" sz="1050">
                <a:solidFill>
                  <a:schemeClr val="dk1"/>
                </a:solidFill>
                <a:latin typeface="Roboto"/>
                <a:ea typeface="Roboto"/>
                <a:cs typeface="Roboto"/>
                <a:sym typeface="Roboto"/>
              </a:rPr>
              <a:t>2017    432</a:t>
            </a:r>
            <a:endParaRPr sz="1050">
              <a:solidFill>
                <a:schemeClr val="dk1"/>
              </a:solidFill>
              <a:latin typeface="Roboto"/>
              <a:ea typeface="Roboto"/>
              <a:cs typeface="Roboto"/>
              <a:sym typeface="Roboto"/>
            </a:endParaRPr>
          </a:p>
          <a:p>
            <a:pPr indent="0" lvl="0" marL="0" rtl="0" algn="l">
              <a:spcBef>
                <a:spcPts val="0"/>
              </a:spcBef>
              <a:spcAft>
                <a:spcPts val="0"/>
              </a:spcAft>
              <a:buNone/>
            </a:pPr>
            <a:r>
              <a:rPr lang="en" sz="1050">
                <a:solidFill>
                  <a:schemeClr val="dk1"/>
                </a:solidFill>
                <a:latin typeface="Roboto"/>
                <a:ea typeface="Roboto"/>
                <a:cs typeface="Roboto"/>
                <a:sym typeface="Roboto"/>
              </a:rPr>
              <a:t>2018    270</a:t>
            </a:r>
            <a:endParaRPr sz="1050">
              <a:solidFill>
                <a:schemeClr val="dk1"/>
              </a:solidFill>
              <a:latin typeface="Roboto"/>
              <a:ea typeface="Roboto"/>
              <a:cs typeface="Roboto"/>
              <a:sym typeface="Roboto"/>
            </a:endParaRPr>
          </a:p>
          <a:p>
            <a:pPr indent="0" lvl="0" marL="0" rtl="0" algn="l">
              <a:spcBef>
                <a:spcPts val="0"/>
              </a:spcBef>
              <a:spcAft>
                <a:spcPts val="0"/>
              </a:spcAft>
              <a:buNone/>
            </a:pPr>
            <a:r>
              <a:rPr lang="en" sz="1050">
                <a:solidFill>
                  <a:schemeClr val="dk1"/>
                </a:solidFill>
                <a:latin typeface="Roboto"/>
                <a:ea typeface="Roboto"/>
                <a:cs typeface="Roboto"/>
                <a:sym typeface="Roboto"/>
              </a:rPr>
              <a:t>2019    318</a:t>
            </a:r>
            <a:endParaRPr sz="105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dk1"/>
                </a:solidFill>
                <a:latin typeface="Roboto"/>
                <a:ea typeface="Roboto"/>
                <a:cs typeface="Roboto"/>
                <a:sym typeface="Roboto"/>
              </a:rPr>
              <a:t>2020    259</a:t>
            </a:r>
            <a:endParaRPr sz="1050">
              <a:solidFill>
                <a:schemeClr val="dk1"/>
              </a:solidFill>
              <a:latin typeface="Roboto"/>
              <a:ea typeface="Roboto"/>
              <a:cs typeface="Roboto"/>
              <a:sym typeface="Roboto"/>
            </a:endParaRPr>
          </a:p>
          <a:p>
            <a:pPr indent="0" lvl="0" marL="0" rtl="0" algn="l">
              <a:spcBef>
                <a:spcPts val="0"/>
              </a:spcBef>
              <a:spcAft>
                <a:spcPts val="0"/>
              </a:spcAft>
              <a:buNone/>
            </a:pPr>
            <a:r>
              <a:rPr lang="en" sz="1050">
                <a:solidFill>
                  <a:schemeClr val="dk1"/>
                </a:solidFill>
                <a:latin typeface="Roboto"/>
                <a:ea typeface="Roboto"/>
                <a:cs typeface="Roboto"/>
                <a:sym typeface="Roboto"/>
              </a:rPr>
              <a:t>2021    473</a:t>
            </a:r>
            <a:endParaRPr sz="1050">
              <a:solidFill>
                <a:schemeClr val="dk1"/>
              </a:solidFill>
              <a:latin typeface="Roboto"/>
              <a:ea typeface="Roboto"/>
              <a:cs typeface="Roboto"/>
              <a:sym typeface="Roboto"/>
            </a:endParaRPr>
          </a:p>
          <a:p>
            <a:pPr indent="0" lvl="0" marL="0" rtl="0" algn="l">
              <a:spcBef>
                <a:spcPts val="0"/>
              </a:spcBef>
              <a:spcAft>
                <a:spcPts val="0"/>
              </a:spcAft>
              <a:buNone/>
            </a:pPr>
            <a:r>
              <a:rPr lang="en" sz="1050">
                <a:solidFill>
                  <a:schemeClr val="dk1"/>
                </a:solidFill>
                <a:latin typeface="Roboto"/>
                <a:ea typeface="Roboto"/>
                <a:cs typeface="Roboto"/>
                <a:sym typeface="Roboto"/>
              </a:rPr>
              <a:t>2022    340</a:t>
            </a:r>
            <a:endParaRPr sz="1050">
              <a:solidFill>
                <a:schemeClr val="dk1"/>
              </a:solidFill>
              <a:latin typeface="Roboto"/>
              <a:ea typeface="Roboto"/>
              <a:cs typeface="Roboto"/>
              <a:sym typeface="Roboto"/>
            </a:endParaRPr>
          </a:p>
          <a:p>
            <a:pPr indent="0" lvl="0" marL="0" rtl="0" algn="l">
              <a:spcBef>
                <a:spcPts val="0"/>
              </a:spcBef>
              <a:spcAft>
                <a:spcPts val="0"/>
              </a:spcAft>
              <a:buNone/>
            </a:pPr>
            <a:r>
              <a:t/>
            </a:r>
            <a:endParaRPr sz="1050">
              <a:solidFill>
                <a:schemeClr val="dk1"/>
              </a:solidFill>
              <a:latin typeface="Roboto"/>
              <a:ea typeface="Roboto"/>
              <a:cs typeface="Roboto"/>
              <a:sym typeface="Roboto"/>
            </a:endParaRPr>
          </a:p>
          <a:p>
            <a:pPr indent="0" lvl="0" marL="0" rtl="0" algn="l">
              <a:spcBef>
                <a:spcPts val="0"/>
              </a:spcBef>
              <a:spcAft>
                <a:spcPts val="0"/>
              </a:spcAft>
              <a:buNone/>
            </a:pPr>
            <a:r>
              <a:t/>
            </a:r>
            <a:endParaRPr sz="1050">
              <a:solidFill>
                <a:schemeClr val="dk1"/>
              </a:solidFill>
              <a:latin typeface="Roboto"/>
              <a:ea typeface="Roboto"/>
              <a:cs typeface="Roboto"/>
              <a:sym typeface="Roboto"/>
            </a:endParaRPr>
          </a:p>
          <a:p>
            <a:pPr indent="0" lvl="0" marL="0" rtl="0" algn="l">
              <a:spcBef>
                <a:spcPts val="0"/>
              </a:spcBef>
              <a:spcAft>
                <a:spcPts val="0"/>
              </a:spcAft>
              <a:buNone/>
            </a:pPr>
            <a:r>
              <a:t/>
            </a:r>
            <a:endParaRPr b="1" sz="105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04d3e5bd88_1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04d3e5bd88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latin typeface="Roboto"/>
                <a:ea typeface="Roboto"/>
                <a:cs typeface="Roboto"/>
                <a:sym typeface="Roboto"/>
              </a:rPr>
              <a:t>Under the plan, the service will shrink to about 475,000 by fall 2016, 460,000 by fall 2017 and </a:t>
            </a:r>
            <a:r>
              <a:rPr b="1" lang="en" sz="1050">
                <a:solidFill>
                  <a:schemeClr val="dk1"/>
                </a:solidFill>
                <a:highlight>
                  <a:srgbClr val="FFFFFF"/>
                </a:highlight>
                <a:latin typeface="Roboto"/>
                <a:ea typeface="Roboto"/>
                <a:cs typeface="Roboto"/>
                <a:sym typeface="Roboto"/>
              </a:rPr>
              <a:t>450,000 by fall 2018</a:t>
            </a:r>
            <a:endParaRPr b="1"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chemeClr val="dk1"/>
                </a:solidFill>
                <a:latin typeface="Roboto"/>
                <a:ea typeface="Roboto"/>
                <a:cs typeface="Roboto"/>
                <a:sym typeface="Roboto"/>
              </a:rPr>
              <a:t>2016    543</a:t>
            </a:r>
            <a:endParaRPr sz="1050">
              <a:solidFill>
                <a:schemeClr val="dk1"/>
              </a:solidFill>
              <a:latin typeface="Roboto"/>
              <a:ea typeface="Roboto"/>
              <a:cs typeface="Roboto"/>
              <a:sym typeface="Roboto"/>
            </a:endParaRPr>
          </a:p>
          <a:p>
            <a:pPr indent="0" lvl="0" marL="0" rtl="0" algn="l">
              <a:spcBef>
                <a:spcPts val="0"/>
              </a:spcBef>
              <a:spcAft>
                <a:spcPts val="0"/>
              </a:spcAft>
              <a:buNone/>
            </a:pPr>
            <a:r>
              <a:rPr lang="en" sz="1050">
                <a:solidFill>
                  <a:schemeClr val="dk1"/>
                </a:solidFill>
                <a:latin typeface="Roboto"/>
                <a:ea typeface="Roboto"/>
                <a:cs typeface="Roboto"/>
                <a:sym typeface="Roboto"/>
              </a:rPr>
              <a:t>2017    432</a:t>
            </a:r>
            <a:endParaRPr sz="1050">
              <a:solidFill>
                <a:schemeClr val="dk1"/>
              </a:solidFill>
              <a:latin typeface="Roboto"/>
              <a:ea typeface="Roboto"/>
              <a:cs typeface="Roboto"/>
              <a:sym typeface="Roboto"/>
            </a:endParaRPr>
          </a:p>
          <a:p>
            <a:pPr indent="0" lvl="0" marL="0" rtl="0" algn="l">
              <a:spcBef>
                <a:spcPts val="0"/>
              </a:spcBef>
              <a:spcAft>
                <a:spcPts val="0"/>
              </a:spcAft>
              <a:buNone/>
            </a:pPr>
            <a:r>
              <a:rPr lang="en" sz="1050">
                <a:solidFill>
                  <a:schemeClr val="dk1"/>
                </a:solidFill>
                <a:latin typeface="Roboto"/>
                <a:ea typeface="Roboto"/>
                <a:cs typeface="Roboto"/>
                <a:sym typeface="Roboto"/>
              </a:rPr>
              <a:t>2018    270</a:t>
            </a:r>
            <a:endParaRPr sz="1050">
              <a:solidFill>
                <a:schemeClr val="dk1"/>
              </a:solidFill>
              <a:latin typeface="Roboto"/>
              <a:ea typeface="Roboto"/>
              <a:cs typeface="Roboto"/>
              <a:sym typeface="Roboto"/>
            </a:endParaRPr>
          </a:p>
          <a:p>
            <a:pPr indent="0" lvl="0" marL="0" rtl="0" algn="l">
              <a:spcBef>
                <a:spcPts val="0"/>
              </a:spcBef>
              <a:spcAft>
                <a:spcPts val="0"/>
              </a:spcAft>
              <a:buNone/>
            </a:pPr>
            <a:r>
              <a:rPr lang="en" sz="1050">
                <a:solidFill>
                  <a:schemeClr val="dk1"/>
                </a:solidFill>
                <a:latin typeface="Roboto"/>
                <a:ea typeface="Roboto"/>
                <a:cs typeface="Roboto"/>
                <a:sym typeface="Roboto"/>
              </a:rPr>
              <a:t>2019    318</a:t>
            </a:r>
            <a:endParaRPr sz="1050">
              <a:solidFill>
                <a:schemeClr val="dk1"/>
              </a:solidFill>
              <a:latin typeface="Roboto"/>
              <a:ea typeface="Roboto"/>
              <a:cs typeface="Roboto"/>
              <a:sym typeface="Roboto"/>
            </a:endParaRPr>
          </a:p>
          <a:p>
            <a:pPr indent="0" lvl="0" marL="0" rtl="0" algn="l">
              <a:spcBef>
                <a:spcPts val="0"/>
              </a:spcBef>
              <a:spcAft>
                <a:spcPts val="0"/>
              </a:spcAft>
              <a:buNone/>
            </a:pPr>
            <a:r>
              <a:rPr lang="en" sz="1050">
                <a:solidFill>
                  <a:schemeClr val="dk1"/>
                </a:solidFill>
                <a:latin typeface="Roboto"/>
                <a:ea typeface="Roboto"/>
                <a:cs typeface="Roboto"/>
                <a:sym typeface="Roboto"/>
              </a:rPr>
              <a:t>2020    259</a:t>
            </a:r>
            <a:endParaRPr sz="1050">
              <a:solidFill>
                <a:schemeClr val="dk1"/>
              </a:solidFill>
              <a:latin typeface="Roboto"/>
              <a:ea typeface="Roboto"/>
              <a:cs typeface="Roboto"/>
              <a:sym typeface="Roboto"/>
            </a:endParaRPr>
          </a:p>
          <a:p>
            <a:pPr indent="0" lvl="0" marL="0" rtl="0" algn="l">
              <a:spcBef>
                <a:spcPts val="0"/>
              </a:spcBef>
              <a:spcAft>
                <a:spcPts val="0"/>
              </a:spcAft>
              <a:buNone/>
            </a:pPr>
            <a:r>
              <a:rPr lang="en" sz="1050">
                <a:solidFill>
                  <a:schemeClr val="dk1"/>
                </a:solidFill>
                <a:latin typeface="Roboto"/>
                <a:ea typeface="Roboto"/>
                <a:cs typeface="Roboto"/>
                <a:sym typeface="Roboto"/>
              </a:rPr>
              <a:t>2021    473</a:t>
            </a:r>
            <a:endParaRPr sz="1050">
              <a:solidFill>
                <a:schemeClr val="dk1"/>
              </a:solidFill>
              <a:latin typeface="Roboto"/>
              <a:ea typeface="Roboto"/>
              <a:cs typeface="Roboto"/>
              <a:sym typeface="Roboto"/>
            </a:endParaRPr>
          </a:p>
          <a:p>
            <a:pPr indent="0" lvl="0" marL="0" rtl="0" algn="l">
              <a:spcBef>
                <a:spcPts val="0"/>
              </a:spcBef>
              <a:spcAft>
                <a:spcPts val="0"/>
              </a:spcAft>
              <a:buNone/>
            </a:pPr>
            <a:r>
              <a:rPr lang="en" sz="1050">
                <a:solidFill>
                  <a:schemeClr val="dk1"/>
                </a:solidFill>
                <a:latin typeface="Roboto"/>
                <a:ea typeface="Roboto"/>
                <a:cs typeface="Roboto"/>
                <a:sym typeface="Roboto"/>
              </a:rPr>
              <a:t>2022    340</a:t>
            </a:r>
            <a:endParaRPr sz="1050">
              <a:solidFill>
                <a:schemeClr val="dk1"/>
              </a:solidFill>
              <a:latin typeface="Roboto"/>
              <a:ea typeface="Roboto"/>
              <a:cs typeface="Roboto"/>
              <a:sym typeface="Roboto"/>
            </a:endParaRPr>
          </a:p>
          <a:p>
            <a:pPr indent="0" lvl="0" marL="0" rtl="0" algn="l">
              <a:spcBef>
                <a:spcPts val="0"/>
              </a:spcBef>
              <a:spcAft>
                <a:spcPts val="0"/>
              </a:spcAft>
              <a:buNone/>
            </a:pPr>
            <a:r>
              <a:t/>
            </a:r>
            <a:endParaRPr sz="1050">
              <a:solidFill>
                <a:schemeClr val="dk1"/>
              </a:solidFill>
              <a:latin typeface="Roboto"/>
              <a:ea typeface="Roboto"/>
              <a:cs typeface="Roboto"/>
              <a:sym typeface="Roboto"/>
            </a:endParaRPr>
          </a:p>
          <a:p>
            <a:pPr indent="0" lvl="0" marL="0" rtl="0" algn="l">
              <a:spcBef>
                <a:spcPts val="0"/>
              </a:spcBef>
              <a:spcAft>
                <a:spcPts val="0"/>
              </a:spcAft>
              <a:buNone/>
            </a:pPr>
            <a:r>
              <a:t/>
            </a:r>
            <a:endParaRPr sz="1050">
              <a:solidFill>
                <a:schemeClr val="dk1"/>
              </a:solidFill>
              <a:latin typeface="Roboto"/>
              <a:ea typeface="Roboto"/>
              <a:cs typeface="Roboto"/>
              <a:sym typeface="Roboto"/>
            </a:endParaRPr>
          </a:p>
          <a:p>
            <a:pPr indent="0" lvl="0" marL="0" rtl="0" algn="l">
              <a:spcBef>
                <a:spcPts val="0"/>
              </a:spcBef>
              <a:spcAft>
                <a:spcPts val="0"/>
              </a:spcAft>
              <a:buNone/>
            </a:pPr>
            <a:r>
              <a:t/>
            </a:r>
            <a:endParaRPr b="1" sz="105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04d3e5bd88_1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04d3e5bd88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5ed75ccf_01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5ed75ccf_0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04d3e5bd88_1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04d3e5bd88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04d3e5bd88_2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04d3e5bd88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Gt represents the soldiers' reading, language, and basic math skills</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Reveal by block</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04d3e5bd88_2_1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04d3e5bd88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04d3e5bd88_2_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04d3e5bd88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Labels  - Human readable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04d3e5bd88_2_1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04d3e5bd88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0507b839ec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0507b839e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5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200">
                <a:solidFill>
                  <a:srgbClr val="202124"/>
                </a:solidFill>
                <a:highlight>
                  <a:srgbClr val="FFFFFF"/>
                </a:highlight>
                <a:latin typeface="Roboto"/>
                <a:ea typeface="Roboto"/>
                <a:cs typeface="Roboto"/>
                <a:sym typeface="Roboto"/>
              </a:rPr>
              <a:t>Surveillance and communications</a:t>
            </a:r>
            <a:r>
              <a:rPr lang="en" sz="1200">
                <a:solidFill>
                  <a:srgbClr val="202124"/>
                </a:solidFill>
                <a:highlight>
                  <a:srgbClr val="FFFFFF"/>
                </a:highlight>
                <a:latin typeface="Roboto"/>
                <a:ea typeface="Roboto"/>
                <a:cs typeface="Roboto"/>
                <a:sym typeface="Roboto"/>
              </a:rPr>
              <a:t> (SC) = word knowledge (WK) + paragraph comprehension (PC) + arithmetic reasoning (AR) + auto and shop information (AS) + mechanical comprehension (MC)</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ROC (Receiver Operating Characteristic) AUC (Area Under the Curve) is a commonly used performance metric for binary classification problems. It represents the measurement of the trade-off between the True Positive Rate (TPR) and False Positive Rate (FPR) of a classifier. The ROC curve is created by plotting the TPR against the FPR at various threshold values, and the AUC score is the area under this curve. AUC ranges from 0 to 1, where a higher value indicates a better classifier performance. An AUC of 1 represents a perfect classifier, and an AUC of 0.5 represents a classifier that is no better than random.</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latin typeface="Roboto"/>
                <a:ea typeface="Roboto"/>
                <a:cs typeface="Roboto"/>
                <a:sym typeface="Roboto"/>
              </a:rPr>
              <a:t>K-Folds cross-validation is a way to check the accuracy of a machine learning model. K-Folds cross-validation is a way to check the accuracy of a machine learning model. I</a:t>
            </a:r>
            <a:endParaRPr sz="1200">
              <a:latin typeface="Roboto"/>
              <a:ea typeface="Roboto"/>
              <a:cs typeface="Roboto"/>
              <a:sym typeface="Roboto"/>
            </a:endParaRPr>
          </a:p>
          <a:p>
            <a:pPr indent="0" lvl="0" marL="0" rtl="0" algn="l">
              <a:spcBef>
                <a:spcPts val="0"/>
              </a:spcBef>
              <a:spcAft>
                <a:spcPts val="0"/>
              </a:spcAft>
              <a:buNone/>
            </a:pPr>
            <a:r>
              <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chemeClr val="dk1"/>
              </a:solidFill>
              <a:latin typeface="Roboto"/>
              <a:ea typeface="Roboto"/>
              <a:cs typeface="Roboto"/>
              <a:sym typeface="Roboto"/>
            </a:endParaRPr>
          </a:p>
          <a:p>
            <a:pPr indent="0" lvl="0" marL="0" rtl="0" algn="l">
              <a:spcBef>
                <a:spcPts val="0"/>
              </a:spcBef>
              <a:spcAft>
                <a:spcPts val="0"/>
              </a:spcAft>
              <a:buNone/>
            </a:pPr>
            <a:r>
              <a:t/>
            </a:r>
            <a:endParaRPr sz="1050">
              <a:solidFill>
                <a:schemeClr val="dk1"/>
              </a:solidFill>
              <a:latin typeface="Roboto"/>
              <a:ea typeface="Roboto"/>
              <a:cs typeface="Roboto"/>
              <a:sym typeface="Roboto"/>
            </a:endParaRPr>
          </a:p>
          <a:p>
            <a:pPr indent="0" lvl="0" marL="0" rtl="0" algn="l">
              <a:spcBef>
                <a:spcPts val="0"/>
              </a:spcBef>
              <a:spcAft>
                <a:spcPts val="0"/>
              </a:spcAft>
              <a:buNone/>
            </a:pPr>
            <a:r>
              <a:t/>
            </a:r>
            <a:endParaRPr b="1" sz="105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0507b839ec_0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0507b839e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latin typeface="Roboto"/>
                <a:ea typeface="Roboto"/>
                <a:cs typeface="Roboto"/>
                <a:sym typeface="Roboto"/>
              </a:rPr>
              <a:t>ST - Skilled Technical Score</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chemeClr val="dk1"/>
                </a:solidFill>
                <a:highlight>
                  <a:srgbClr val="FFFFFF"/>
                </a:highlight>
                <a:latin typeface="Roboto"/>
                <a:ea typeface="Roboto"/>
                <a:cs typeface="Roboto"/>
                <a:sym typeface="Roboto"/>
              </a:rPr>
              <a:t>Word Knowledge, Paragraph Comprehension, General Science, Mechanical Comprehension, Mathematics Knowledge</a:t>
            </a:r>
            <a:endParaRPr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05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ROC (Receiver Operating Characteristic) AUC (Area Under the Curve) is a commonly used performance metric for binary classification problems. It represents the measurement of the trade-off between the True Positive Rate (TPR) and False Positive Rate (FPR) of a classifier. The ROC curve is created by plotting the TPR against the FPR at various threshold values, and the AUC score is the area under this curve. AUC ranges from 0 to 1, where a higher value indicates a better classifier performance. An AUC of 1 represents a perfect classifier, and an AUC of 0.5 represents a classifier that is no better than random.</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K-Folds is a cross-validation technique used in machine learning to evaluate the performance of a model. In K-Folds cross-validation, the original dataset is divided into K equal parts or folds, where K-1 folds are used for training the model and the remaining 1 fold is used for testing. This process is repeated K times, each time using a different fold for testing and the remaining K-1 folds for training. Finally, the performance of the model is averaged over all K iterations to get a better estimate of the model's performance. This technique is useful in avoiding overfitting, as the model is trained and tested on different data, and also helps to make better use of the limited data available, especially when the data set is small.</a:t>
            </a:r>
            <a:endParaRPr b="1" sz="105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05fa85a8d9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05fa85a8d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Numpy </a:t>
            </a:r>
            <a:endParaRPr/>
          </a:p>
          <a:p>
            <a:pPr indent="0" lvl="0" marL="0" rtl="0" algn="l">
              <a:spcBef>
                <a:spcPts val="0"/>
              </a:spcBef>
              <a:spcAft>
                <a:spcPts val="0"/>
              </a:spcAft>
              <a:buNone/>
            </a:pPr>
            <a:r>
              <a:rPr lang="en" sz="1200">
                <a:solidFill>
                  <a:srgbClr val="D1D5DB"/>
                </a:solidFill>
                <a:highlight>
                  <a:srgbClr val="444654"/>
                </a:highlight>
                <a:latin typeface="Roboto"/>
                <a:ea typeface="Roboto"/>
                <a:cs typeface="Roboto"/>
                <a:sym typeface="Roboto"/>
              </a:rPr>
              <a:t>NumPy is a library for the Python programming language, adding support for large, multi-dimensional arrays and matrices, along with a large collection of high-level mathematical functions to operate on these arrays. It is a fundamental library for scientific computing with Python.</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rPr lang="en" sz="1200">
                <a:solidFill>
                  <a:srgbClr val="D1D5DB"/>
                </a:solidFill>
                <a:highlight>
                  <a:srgbClr val="444654"/>
                </a:highlight>
                <a:latin typeface="Roboto"/>
                <a:ea typeface="Roboto"/>
                <a:cs typeface="Roboto"/>
                <a:sym typeface="Roboto"/>
              </a:rPr>
              <a:t>Pandas</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rPr lang="en" sz="1200">
                <a:solidFill>
                  <a:srgbClr val="D1D5DB"/>
                </a:solidFill>
                <a:highlight>
                  <a:srgbClr val="444654"/>
                </a:highlight>
                <a:latin typeface="Roboto"/>
                <a:ea typeface="Roboto"/>
                <a:cs typeface="Roboto"/>
                <a:sym typeface="Roboto"/>
              </a:rPr>
              <a:t>Pandas is a library for the Python programming language for data manipulation and analysis. It provides data structures for efficiently storing large datasets and tools for working with them, including data cleaning, aggregation, and transformation. It is widely used in the field of data analysis and is particularly useful for working with tabular data, such as spreadsheets or SQL tables.</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rPr lang="en" sz="1200">
                <a:solidFill>
                  <a:srgbClr val="D1D5DB"/>
                </a:solidFill>
                <a:highlight>
                  <a:srgbClr val="444654"/>
                </a:highlight>
                <a:latin typeface="Roboto"/>
                <a:ea typeface="Roboto"/>
                <a:cs typeface="Roboto"/>
                <a:sym typeface="Roboto"/>
              </a:rPr>
              <a:t>Matplotlib</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rPr lang="en" sz="1200">
                <a:solidFill>
                  <a:srgbClr val="D1D5DB"/>
                </a:solidFill>
                <a:highlight>
                  <a:srgbClr val="444654"/>
                </a:highlight>
                <a:latin typeface="Roboto"/>
                <a:ea typeface="Roboto"/>
                <a:cs typeface="Roboto"/>
                <a:sym typeface="Roboto"/>
              </a:rPr>
              <a:t>Matplotlib is a plotting library for the Python programming language. It provides a convenient interface for creating a wide range of static, animated, and interactive visualizations in Python. Matplotlib is widely used in data analysis, data visualization, and scientific computing for producing publication-quality figures, as well as interactive visualizations for exploratory data analysis. It allows users to create bar charts, line plots, scatter plots, histograms, and many other types of visualizations with just a few lines of code.</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rPr lang="en" sz="1200">
                <a:solidFill>
                  <a:srgbClr val="D1D5DB"/>
                </a:solidFill>
                <a:highlight>
                  <a:srgbClr val="444654"/>
                </a:highlight>
                <a:latin typeface="Roboto"/>
                <a:ea typeface="Roboto"/>
                <a:cs typeface="Roboto"/>
                <a:sym typeface="Roboto"/>
              </a:rPr>
              <a:t>Seaborn</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rPr lang="en" sz="1200">
                <a:solidFill>
                  <a:srgbClr val="D1D5DB"/>
                </a:solidFill>
                <a:highlight>
                  <a:srgbClr val="444654"/>
                </a:highlight>
                <a:latin typeface="Roboto"/>
                <a:ea typeface="Roboto"/>
                <a:cs typeface="Roboto"/>
                <a:sym typeface="Roboto"/>
              </a:rPr>
              <a:t>Seaborn is a data visualization library for the Python programming language, based on Matplotlib. It provides a high-level interface for creating statistical graphics and is particularly well suited for visualizing complex relationships in large datasets. Seaborn provides a more visually appealing interface for creating common types of plots, such as density plots, histograms, scatter plots, and regression plots. Additionally, Seaborn provides built-in themes for styling the visualizations, making it easier to create professional-looking plots with little code.</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rPr lang="en" sz="1200">
                <a:solidFill>
                  <a:srgbClr val="D1D5DB"/>
                </a:solidFill>
                <a:highlight>
                  <a:srgbClr val="444654"/>
                </a:highlight>
                <a:latin typeface="Roboto"/>
                <a:ea typeface="Roboto"/>
                <a:cs typeface="Roboto"/>
                <a:sym typeface="Roboto"/>
              </a:rPr>
              <a:t>SciPy</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rPr lang="en" sz="1200">
                <a:solidFill>
                  <a:srgbClr val="D1D5DB"/>
                </a:solidFill>
                <a:highlight>
                  <a:srgbClr val="444654"/>
                </a:highlight>
                <a:latin typeface="Roboto"/>
                <a:ea typeface="Roboto"/>
                <a:cs typeface="Roboto"/>
                <a:sym typeface="Roboto"/>
              </a:rPr>
              <a:t>library for scientific computing. It is built on top of NumPy and is widely used in scientific computing and data analysis for tasks such as fitting models to data, numerical optimization, and image processing.</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rPr lang="en" sz="1200">
                <a:solidFill>
                  <a:srgbClr val="D1D5DB"/>
                </a:solidFill>
                <a:highlight>
                  <a:srgbClr val="444654"/>
                </a:highlight>
                <a:latin typeface="Roboto"/>
                <a:ea typeface="Roboto"/>
                <a:cs typeface="Roboto"/>
                <a:sym typeface="Roboto"/>
              </a:rPr>
              <a:t>Scikit-Learn</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rPr lang="en" sz="1200">
                <a:solidFill>
                  <a:srgbClr val="D1D5DB"/>
                </a:solidFill>
                <a:highlight>
                  <a:srgbClr val="444654"/>
                </a:highlight>
                <a:latin typeface="Roboto"/>
                <a:ea typeface="Roboto"/>
                <a:cs typeface="Roboto"/>
                <a:sym typeface="Roboto"/>
              </a:rPr>
              <a:t>a machine learning library.includes algorithms for classification, regression, clustering, dimensionality reduction, model selection, and preprocessing. It also provides tools for feature extraction, feature selection, and feature engineering. </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t/>
            </a:r>
            <a:endParaRPr sz="1200">
              <a:solidFill>
                <a:srgbClr val="D1D5DB"/>
              </a:solidFill>
              <a:highlight>
                <a:srgbClr val="444654"/>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5f391192_0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5f391192_0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5f391192_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5ed75ccf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5ed75ccf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5ed75ccf_0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5ed75ccf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5ed75ccf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5ed75ccf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5ed75ccf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5ed75ccf_0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5ed75ccf_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5ed75ccf_0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5ed75ccf_0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5ed75ccf_0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5ed75ccf_0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7add315f5_0_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7add315f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c7add315f5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c7add315f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c7add315f5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c7add315f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c7add315f5_0_1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c7add315f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c7add315f5_0_1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c7add315f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c7add315f5_0_1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c7add315f5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c7add315f5_0_1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c7add315f5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c7add315f5_0_2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c7add315f5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c7add315f5_0_2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c7add315f5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c7add315f5_0_3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c7add315f5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35694cd56_04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35694cd56_0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0679790c0d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0679790c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8511268d01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8511268d0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134fb1cf8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134fb1cf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41a98d525d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41a98d525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5ed75ccf_0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5ed75ccf_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04d3e5bd88_1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04d3e5bd8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04d3e5bd88_1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04d3e5bd88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6436" cy="5144872"/>
          </a:xfrm>
          <a:custGeom>
            <a:rect b="b" l="l" r="r" t="t"/>
            <a:pathLst>
              <a:path extrusionOk="0" h="1948815" w="3464559">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549"/>
                </a:srgbClr>
              </a:gs>
              <a:gs pos="100000">
                <a:srgbClr val="000000">
                  <a:alpha val="30980"/>
                </a:srgbClr>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 name="Google Shape;11;p2"/>
          <p:cNvSpPr txBox="1"/>
          <p:nvPr>
            <p:ph type="ctrTitle"/>
          </p:nvPr>
        </p:nvSpPr>
        <p:spPr>
          <a:xfrm>
            <a:off x="975250" y="1991825"/>
            <a:ext cx="7193400" cy="1159800"/>
          </a:xfrm>
          <a:prstGeom prst="rect">
            <a:avLst/>
          </a:prstGeom>
        </p:spPr>
        <p:txBody>
          <a:bodyPr anchorCtr="0" anchor="ctr" bIns="0" lIns="0" spcFirstLastPara="1" rIns="0" wrap="square" tIns="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only curves">
  <p:cSld name="BLANK_2">
    <p:spTree>
      <p:nvGrpSpPr>
        <p:cNvPr id="67" name="Shape 67"/>
        <p:cNvGrpSpPr/>
        <p:nvPr/>
      </p:nvGrpSpPr>
      <p:grpSpPr>
        <a:xfrm>
          <a:off x="0" y="0"/>
          <a:ext cx="0" cy="0"/>
          <a:chOff x="0" y="0"/>
          <a:chExt cx="0" cy="0"/>
        </a:xfrm>
      </p:grpSpPr>
      <p:sp>
        <p:nvSpPr>
          <p:cNvPr id="68" name="Google Shape;68;p11"/>
          <p:cNvSpPr/>
          <p:nvPr/>
        </p:nvSpPr>
        <p:spPr>
          <a:xfrm>
            <a:off x="-25" y="0"/>
            <a:ext cx="9144762" cy="5144869"/>
          </a:xfrm>
          <a:custGeom>
            <a:rect b="b" l="l" r="r" t="t"/>
            <a:pathLst>
              <a:path extrusionOk="0" h="1948814" w="3463925">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549"/>
                </a:srgbClr>
              </a:gs>
              <a:gs pos="100000">
                <a:srgbClr val="000000">
                  <a:alpha val="30980"/>
                </a:srgbClr>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1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solidFill>
                  <a:srgbClr val="CC0000"/>
                </a:solidFill>
              </a:defRPr>
            </a:lvl1pPr>
            <a:lvl2pPr lvl="1" rtl="0">
              <a:buNone/>
              <a:defRPr>
                <a:solidFill>
                  <a:srgbClr val="CC0000"/>
                </a:solidFill>
              </a:defRPr>
            </a:lvl2pPr>
            <a:lvl3pPr lvl="2" rtl="0">
              <a:buNone/>
              <a:defRPr>
                <a:solidFill>
                  <a:srgbClr val="CC0000"/>
                </a:solidFill>
              </a:defRPr>
            </a:lvl3pPr>
            <a:lvl4pPr lvl="3" rtl="0">
              <a:buNone/>
              <a:defRPr>
                <a:solidFill>
                  <a:srgbClr val="CC0000"/>
                </a:solidFill>
              </a:defRPr>
            </a:lvl4pPr>
            <a:lvl5pPr lvl="4" rtl="0">
              <a:buNone/>
              <a:defRPr>
                <a:solidFill>
                  <a:srgbClr val="CC0000"/>
                </a:solidFill>
              </a:defRPr>
            </a:lvl5pPr>
            <a:lvl6pPr lvl="5" rtl="0">
              <a:buNone/>
              <a:defRPr>
                <a:solidFill>
                  <a:srgbClr val="CC0000"/>
                </a:solidFill>
              </a:defRPr>
            </a:lvl6pPr>
            <a:lvl7pPr lvl="6" rtl="0">
              <a:buNone/>
              <a:defRPr>
                <a:solidFill>
                  <a:srgbClr val="CC0000"/>
                </a:solidFill>
              </a:defRPr>
            </a:lvl7pPr>
            <a:lvl8pPr lvl="7" rtl="0">
              <a:buNone/>
              <a:defRPr>
                <a:solidFill>
                  <a:srgbClr val="CC0000"/>
                </a:solidFill>
              </a:defRPr>
            </a:lvl8pPr>
            <a:lvl9pPr lvl="8" rtl="0">
              <a:buNone/>
              <a:defRPr>
                <a:solidFill>
                  <a:srgbClr val="CC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p:cSld name="BLANK_1">
    <p:spTree>
      <p:nvGrpSpPr>
        <p:cNvPr id="70" name="Shape 70"/>
        <p:cNvGrpSpPr/>
        <p:nvPr/>
      </p:nvGrpSpPr>
      <p:grpSpPr>
        <a:xfrm>
          <a:off x="0" y="0"/>
          <a:ext cx="0" cy="0"/>
          <a:chOff x="0" y="0"/>
          <a:chExt cx="0" cy="0"/>
        </a:xfrm>
      </p:grpSpPr>
      <p:sp>
        <p:nvSpPr>
          <p:cNvPr id="71" name="Google Shape;71;p12"/>
          <p:cNvSpPr/>
          <p:nvPr/>
        </p:nvSpPr>
        <p:spPr>
          <a:xfrm>
            <a:off x="0" y="4"/>
            <a:ext cx="9144762" cy="5143195"/>
          </a:xfrm>
          <a:custGeom>
            <a:rect b="b" l="l" r="r" t="t"/>
            <a:pathLst>
              <a:path extrusionOk="0" h="1948180" w="3463925">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08303F">
                  <a:alpha val="12549"/>
                  <a:alpha val="15080"/>
                </a:srgbClr>
              </a:gs>
              <a:gs pos="100000">
                <a:srgbClr val="000000">
                  <a:alpha val="30980"/>
                  <a:alpha val="15080"/>
                </a:srgbClr>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1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solidFill>
                  <a:srgbClr val="CC0000"/>
                </a:solidFill>
              </a:defRPr>
            </a:lvl1pPr>
            <a:lvl2pPr lvl="1" rtl="0">
              <a:buNone/>
              <a:defRPr>
                <a:solidFill>
                  <a:srgbClr val="CC0000"/>
                </a:solidFill>
              </a:defRPr>
            </a:lvl2pPr>
            <a:lvl3pPr lvl="2" rtl="0">
              <a:buNone/>
              <a:defRPr>
                <a:solidFill>
                  <a:srgbClr val="CC0000"/>
                </a:solidFill>
              </a:defRPr>
            </a:lvl3pPr>
            <a:lvl4pPr lvl="3" rtl="0">
              <a:buNone/>
              <a:defRPr>
                <a:solidFill>
                  <a:srgbClr val="CC0000"/>
                </a:solidFill>
              </a:defRPr>
            </a:lvl4pPr>
            <a:lvl5pPr lvl="4" rtl="0">
              <a:buNone/>
              <a:defRPr>
                <a:solidFill>
                  <a:srgbClr val="CC0000"/>
                </a:solidFill>
              </a:defRPr>
            </a:lvl5pPr>
            <a:lvl6pPr lvl="5" rtl="0">
              <a:buNone/>
              <a:defRPr>
                <a:solidFill>
                  <a:srgbClr val="CC0000"/>
                </a:solidFill>
              </a:defRPr>
            </a:lvl6pPr>
            <a:lvl7pPr lvl="6" rtl="0">
              <a:buNone/>
              <a:defRPr>
                <a:solidFill>
                  <a:srgbClr val="CC0000"/>
                </a:solidFill>
              </a:defRPr>
            </a:lvl7pPr>
            <a:lvl8pPr lvl="7" rtl="0">
              <a:buNone/>
              <a:defRPr>
                <a:solidFill>
                  <a:srgbClr val="CC0000"/>
                </a:solidFill>
              </a:defRPr>
            </a:lvl8pPr>
            <a:lvl9pPr lvl="8" rtl="0">
              <a:buNone/>
              <a:defRPr>
                <a:solidFill>
                  <a:srgbClr val="CC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sp>
        <p:nvSpPr>
          <p:cNvPr id="13" name="Google Shape;13;p3"/>
          <p:cNvSpPr/>
          <p:nvPr/>
        </p:nvSpPr>
        <p:spPr>
          <a:xfrm>
            <a:off x="0" y="0"/>
            <a:ext cx="9146436" cy="5144872"/>
          </a:xfrm>
          <a:custGeom>
            <a:rect b="b" l="l" r="r" t="t"/>
            <a:pathLst>
              <a:path extrusionOk="0" h="1948815" w="3464559">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549"/>
                </a:srgbClr>
              </a:gs>
              <a:gs pos="100000">
                <a:srgbClr val="000000">
                  <a:alpha val="30980"/>
                </a:srgbClr>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3"/>
          <p:cNvSpPr/>
          <p:nvPr/>
        </p:nvSpPr>
        <p:spPr>
          <a:xfrm>
            <a:off x="5785362" y="-1835138"/>
            <a:ext cx="3947121" cy="3881628"/>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rgbClr val="DB0000">
                  <a:alpha val="15080"/>
                </a:srgbClr>
              </a:gs>
              <a:gs pos="100000">
                <a:srgbClr val="540303">
                  <a:alpha val="1508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3"/>
          <p:cNvSpPr txBox="1"/>
          <p:nvPr>
            <p:ph type="ctrTitle"/>
          </p:nvPr>
        </p:nvSpPr>
        <p:spPr>
          <a:xfrm>
            <a:off x="975250" y="1695925"/>
            <a:ext cx="7193400" cy="1159800"/>
          </a:xfrm>
          <a:prstGeom prst="rect">
            <a:avLst/>
          </a:prstGeom>
        </p:spPr>
        <p:txBody>
          <a:bodyPr anchorCtr="0" anchor="b"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6" name="Google Shape;16;p3"/>
          <p:cNvSpPr txBox="1"/>
          <p:nvPr>
            <p:ph idx="1" type="subTitle"/>
          </p:nvPr>
        </p:nvSpPr>
        <p:spPr>
          <a:xfrm>
            <a:off x="975250" y="2876427"/>
            <a:ext cx="7193400" cy="374700"/>
          </a:xfrm>
          <a:prstGeom prst="rect">
            <a:avLst/>
          </a:prstGeom>
        </p:spPr>
        <p:txBody>
          <a:bodyPr anchorCtr="0" anchor="t" bIns="0" lIns="0" spcFirstLastPara="1" rIns="0" wrap="square" tIns="0">
            <a:noAutofit/>
          </a:bodyPr>
          <a:lstStyle>
            <a:lvl1pPr lvl="0" rtl="0">
              <a:spcBef>
                <a:spcPts val="0"/>
              </a:spcBef>
              <a:spcAft>
                <a:spcPts val="0"/>
              </a:spcAft>
              <a:buClr>
                <a:srgbClr val="990000"/>
              </a:buClr>
              <a:buSzPts val="2400"/>
              <a:buNone/>
              <a:defRPr>
                <a:solidFill>
                  <a:srgbClr val="990000"/>
                </a:solidFill>
              </a:defRPr>
            </a:lvl1pPr>
            <a:lvl2pPr lvl="1" rtl="0">
              <a:spcBef>
                <a:spcPts val="0"/>
              </a:spcBef>
              <a:spcAft>
                <a:spcPts val="0"/>
              </a:spcAft>
              <a:buClr>
                <a:schemeClr val="accent5"/>
              </a:buClr>
              <a:buSzPts val="3000"/>
              <a:buNone/>
              <a:defRPr sz="3000">
                <a:solidFill>
                  <a:schemeClr val="accent5"/>
                </a:solidFill>
              </a:defRPr>
            </a:lvl2pPr>
            <a:lvl3pPr lvl="2" rtl="0">
              <a:spcBef>
                <a:spcPts val="0"/>
              </a:spcBef>
              <a:spcAft>
                <a:spcPts val="0"/>
              </a:spcAft>
              <a:buSzPts val="3000"/>
              <a:buNone/>
              <a:defRPr sz="3000">
                <a:solidFill>
                  <a:schemeClr val="accent5"/>
                </a:solidFill>
              </a:defRPr>
            </a:lvl3pPr>
            <a:lvl4pPr lvl="3" rtl="0">
              <a:spcBef>
                <a:spcPts val="0"/>
              </a:spcBef>
              <a:spcAft>
                <a:spcPts val="0"/>
              </a:spcAft>
              <a:buClr>
                <a:schemeClr val="accent5"/>
              </a:buClr>
              <a:buSzPts val="3000"/>
              <a:buNone/>
              <a:defRPr sz="3000">
                <a:solidFill>
                  <a:schemeClr val="accent5"/>
                </a:solidFill>
              </a:defRPr>
            </a:lvl4pPr>
            <a:lvl5pPr lvl="4" rtl="0">
              <a:spcBef>
                <a:spcPts val="0"/>
              </a:spcBef>
              <a:spcAft>
                <a:spcPts val="0"/>
              </a:spcAft>
              <a:buClr>
                <a:schemeClr val="accent5"/>
              </a:buClr>
              <a:buSzPts val="3000"/>
              <a:buNone/>
              <a:defRPr sz="3000">
                <a:solidFill>
                  <a:schemeClr val="accent5"/>
                </a:solidFill>
              </a:defRPr>
            </a:lvl5pPr>
            <a:lvl6pPr lvl="5" rtl="0">
              <a:spcBef>
                <a:spcPts val="0"/>
              </a:spcBef>
              <a:spcAft>
                <a:spcPts val="0"/>
              </a:spcAft>
              <a:buClr>
                <a:schemeClr val="accent5"/>
              </a:buClr>
              <a:buSzPts val="3000"/>
              <a:buNone/>
              <a:defRPr sz="3000">
                <a:solidFill>
                  <a:schemeClr val="accent5"/>
                </a:solidFill>
              </a:defRPr>
            </a:lvl6pPr>
            <a:lvl7pPr lvl="6" rtl="0">
              <a:spcBef>
                <a:spcPts val="0"/>
              </a:spcBef>
              <a:spcAft>
                <a:spcPts val="0"/>
              </a:spcAft>
              <a:buClr>
                <a:schemeClr val="accent5"/>
              </a:buClr>
              <a:buSzPts val="3000"/>
              <a:buNone/>
              <a:defRPr sz="3000">
                <a:solidFill>
                  <a:schemeClr val="accent5"/>
                </a:solidFill>
              </a:defRPr>
            </a:lvl7pPr>
            <a:lvl8pPr lvl="7" rtl="0">
              <a:spcBef>
                <a:spcPts val="0"/>
              </a:spcBef>
              <a:spcAft>
                <a:spcPts val="0"/>
              </a:spcAft>
              <a:buClr>
                <a:schemeClr val="accent5"/>
              </a:buClr>
              <a:buSzPts val="3000"/>
              <a:buNone/>
              <a:defRPr sz="3000">
                <a:solidFill>
                  <a:schemeClr val="accent5"/>
                </a:solidFill>
              </a:defRPr>
            </a:lvl8pPr>
            <a:lvl9pPr lvl="8" rtl="0">
              <a:spcBef>
                <a:spcPts val="0"/>
              </a:spcBef>
              <a:spcAft>
                <a:spcPts val="0"/>
              </a:spcAft>
              <a:buClr>
                <a:schemeClr val="accent5"/>
              </a:buClr>
              <a:buSzPts val="3000"/>
              <a:buNone/>
              <a:defRPr sz="3000">
                <a:solidFill>
                  <a:schemeClr val="accent5"/>
                </a:solidFill>
              </a:defRPr>
            </a:lvl9pPr>
          </a:lstStyle>
          <a:p/>
        </p:txBody>
      </p:sp>
      <p:sp>
        <p:nvSpPr>
          <p:cNvPr id="17" name="Google Shape;17;p3"/>
          <p:cNvSpPr/>
          <p:nvPr/>
        </p:nvSpPr>
        <p:spPr>
          <a:xfrm>
            <a:off x="998106" y="1436550"/>
            <a:ext cx="666900" cy="666900"/>
          </a:xfrm>
          <a:prstGeom prst="rect">
            <a:avLst/>
          </a:prstGeom>
          <a:noFill/>
          <a:ln cap="flat" cmpd="sng" w="9525">
            <a:solidFill>
              <a:srgbClr val="CC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 name="Google Shape;18;p3"/>
          <p:cNvCxnSpPr>
            <a:stCxn id="17" idx="1"/>
          </p:cNvCxnSpPr>
          <p:nvPr/>
        </p:nvCxnSpPr>
        <p:spPr>
          <a:xfrm rot="10800000">
            <a:off x="6" y="1770000"/>
            <a:ext cx="998100" cy="0"/>
          </a:xfrm>
          <a:prstGeom prst="straightConnector1">
            <a:avLst/>
          </a:prstGeom>
          <a:noFill/>
          <a:ln cap="flat" cmpd="sng" w="9525">
            <a:solidFill>
              <a:srgbClr val="CC0000"/>
            </a:solidFill>
            <a:prstDash val="solid"/>
            <a:miter lim="8000"/>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9" name="Shape 19"/>
        <p:cNvGrpSpPr/>
        <p:nvPr/>
      </p:nvGrpSpPr>
      <p:grpSpPr>
        <a:xfrm>
          <a:off x="0" y="0"/>
          <a:ext cx="0" cy="0"/>
          <a:chOff x="0" y="0"/>
          <a:chExt cx="0" cy="0"/>
        </a:xfrm>
      </p:grpSpPr>
      <p:sp>
        <p:nvSpPr>
          <p:cNvPr id="20" name="Google Shape;20;p4"/>
          <p:cNvSpPr/>
          <p:nvPr/>
        </p:nvSpPr>
        <p:spPr>
          <a:xfrm>
            <a:off x="0" y="0"/>
            <a:ext cx="9146436" cy="5144872"/>
          </a:xfrm>
          <a:custGeom>
            <a:rect b="b" l="l" r="r" t="t"/>
            <a:pathLst>
              <a:path extrusionOk="0" h="1948815" w="3464559">
                <a:moveTo>
                  <a:pt x="1350645" y="323850"/>
                </a:moveTo>
                <a:cubicBezTo>
                  <a:pt x="1470660" y="227965"/>
                  <a:pt x="1571625" y="119380"/>
                  <a:pt x="1652905" y="0"/>
                </a:cubicBezTo>
                <a:lnTo>
                  <a:pt x="1648460" y="0"/>
                </a:lnTo>
                <a:cubicBezTo>
                  <a:pt x="1567815" y="118110"/>
                  <a:pt x="1466850" y="225425"/>
                  <a:pt x="1348105" y="320675"/>
                </a:cubicBezTo>
                <a:cubicBezTo>
                  <a:pt x="1200785" y="438785"/>
                  <a:pt x="1024255" y="537845"/>
                  <a:pt x="821690" y="617220"/>
                </a:cubicBezTo>
                <a:lnTo>
                  <a:pt x="821690" y="614680"/>
                </a:lnTo>
                <a:lnTo>
                  <a:pt x="819785" y="614680"/>
                </a:lnTo>
                <a:lnTo>
                  <a:pt x="819785" y="617855"/>
                </a:lnTo>
                <a:cubicBezTo>
                  <a:pt x="733425" y="651510"/>
                  <a:pt x="641985" y="681990"/>
                  <a:pt x="545465" y="708025"/>
                </a:cubicBezTo>
                <a:cubicBezTo>
                  <a:pt x="339725" y="764540"/>
                  <a:pt x="157480" y="836295"/>
                  <a:pt x="0" y="920115"/>
                </a:cubicBezTo>
                <a:lnTo>
                  <a:pt x="0" y="924560"/>
                </a:lnTo>
                <a:cubicBezTo>
                  <a:pt x="156845" y="840105"/>
                  <a:pt x="339725" y="768350"/>
                  <a:pt x="546100" y="711200"/>
                </a:cubicBezTo>
                <a:cubicBezTo>
                  <a:pt x="869315" y="623570"/>
                  <a:pt x="1139190" y="493395"/>
                  <a:pt x="1350645" y="323850"/>
                </a:cubicBezTo>
                <a:close/>
                <a:moveTo>
                  <a:pt x="563880" y="563245"/>
                </a:moveTo>
                <a:cubicBezTo>
                  <a:pt x="876935" y="437515"/>
                  <a:pt x="1130935" y="260350"/>
                  <a:pt x="1301115" y="0"/>
                </a:cubicBezTo>
                <a:lnTo>
                  <a:pt x="1296670" y="0"/>
                </a:lnTo>
                <a:cubicBezTo>
                  <a:pt x="1239520" y="86995"/>
                  <a:pt x="1173480" y="164465"/>
                  <a:pt x="1093470" y="237490"/>
                </a:cubicBezTo>
                <a:cubicBezTo>
                  <a:pt x="681990" y="601345"/>
                  <a:pt x="365125" y="581660"/>
                  <a:pt x="1270" y="782320"/>
                </a:cubicBezTo>
                <a:lnTo>
                  <a:pt x="1270" y="784860"/>
                </a:lnTo>
                <a:cubicBezTo>
                  <a:pt x="22225" y="775335"/>
                  <a:pt x="47625" y="760095"/>
                  <a:pt x="69850" y="751205"/>
                </a:cubicBezTo>
                <a:cubicBezTo>
                  <a:pt x="214630" y="679450"/>
                  <a:pt x="389255" y="628650"/>
                  <a:pt x="563880" y="563245"/>
                </a:cubicBezTo>
                <a:close/>
                <a:moveTo>
                  <a:pt x="1266190" y="295910"/>
                </a:moveTo>
                <a:cubicBezTo>
                  <a:pt x="1372235" y="207645"/>
                  <a:pt x="1462405" y="108585"/>
                  <a:pt x="1534795" y="0"/>
                </a:cubicBezTo>
                <a:lnTo>
                  <a:pt x="1530350" y="0"/>
                </a:lnTo>
                <a:cubicBezTo>
                  <a:pt x="1457960" y="107315"/>
                  <a:pt x="1369060" y="205740"/>
                  <a:pt x="1263650" y="293370"/>
                </a:cubicBezTo>
                <a:cubicBezTo>
                  <a:pt x="1064895" y="459105"/>
                  <a:pt x="808355" y="588010"/>
                  <a:pt x="500380" y="677545"/>
                </a:cubicBezTo>
                <a:cubicBezTo>
                  <a:pt x="313055" y="732155"/>
                  <a:pt x="146685" y="797560"/>
                  <a:pt x="635" y="874395"/>
                </a:cubicBezTo>
                <a:lnTo>
                  <a:pt x="635" y="878840"/>
                </a:lnTo>
                <a:cubicBezTo>
                  <a:pt x="146050" y="802005"/>
                  <a:pt x="313055" y="735965"/>
                  <a:pt x="501015" y="681355"/>
                </a:cubicBezTo>
                <a:cubicBezTo>
                  <a:pt x="810260" y="591820"/>
                  <a:pt x="1067435" y="462280"/>
                  <a:pt x="1266190" y="295910"/>
                </a:cubicBezTo>
                <a:close/>
                <a:moveTo>
                  <a:pt x="1181735" y="268605"/>
                </a:moveTo>
                <a:cubicBezTo>
                  <a:pt x="1274445" y="187325"/>
                  <a:pt x="1353820" y="97790"/>
                  <a:pt x="1417955" y="635"/>
                </a:cubicBezTo>
                <a:lnTo>
                  <a:pt x="1413510" y="635"/>
                </a:lnTo>
                <a:cubicBezTo>
                  <a:pt x="1349375" y="97155"/>
                  <a:pt x="1271270" y="186055"/>
                  <a:pt x="1179195" y="266065"/>
                </a:cubicBezTo>
                <a:cubicBezTo>
                  <a:pt x="992505" y="428625"/>
                  <a:pt x="748665" y="556895"/>
                  <a:pt x="454660" y="646430"/>
                </a:cubicBezTo>
                <a:cubicBezTo>
                  <a:pt x="286385" y="697865"/>
                  <a:pt x="135255" y="758825"/>
                  <a:pt x="1270" y="828675"/>
                </a:cubicBezTo>
                <a:lnTo>
                  <a:pt x="1270" y="833120"/>
                </a:lnTo>
                <a:cubicBezTo>
                  <a:pt x="135255" y="763270"/>
                  <a:pt x="287020" y="702310"/>
                  <a:pt x="455930" y="650875"/>
                </a:cubicBezTo>
                <a:cubicBezTo>
                  <a:pt x="750570" y="560070"/>
                  <a:pt x="994410" y="431800"/>
                  <a:pt x="1181735" y="268605"/>
                </a:cubicBezTo>
                <a:close/>
                <a:moveTo>
                  <a:pt x="887095" y="709930"/>
                </a:moveTo>
                <a:cubicBezTo>
                  <a:pt x="1308735" y="560070"/>
                  <a:pt x="1671320" y="327660"/>
                  <a:pt x="1918335" y="0"/>
                </a:cubicBezTo>
                <a:lnTo>
                  <a:pt x="1917700" y="0"/>
                </a:lnTo>
                <a:cubicBezTo>
                  <a:pt x="1600835" y="387985"/>
                  <a:pt x="1281430" y="566420"/>
                  <a:pt x="759460" y="755650"/>
                </a:cubicBezTo>
                <a:cubicBezTo>
                  <a:pt x="450215" y="887095"/>
                  <a:pt x="194310" y="1075690"/>
                  <a:pt x="1270" y="1319530"/>
                </a:cubicBezTo>
                <a:lnTo>
                  <a:pt x="1270" y="1324610"/>
                </a:lnTo>
                <a:cubicBezTo>
                  <a:pt x="26670" y="1292860"/>
                  <a:pt x="53340" y="1261745"/>
                  <a:pt x="80645" y="1231265"/>
                </a:cubicBezTo>
                <a:cubicBezTo>
                  <a:pt x="292735" y="1000125"/>
                  <a:pt x="561975" y="826135"/>
                  <a:pt x="887095" y="709930"/>
                </a:cubicBezTo>
                <a:close/>
                <a:moveTo>
                  <a:pt x="1034415" y="693420"/>
                </a:moveTo>
                <a:cubicBezTo>
                  <a:pt x="1431290" y="529590"/>
                  <a:pt x="1752600" y="296545"/>
                  <a:pt x="1990725" y="0"/>
                </a:cubicBezTo>
                <a:lnTo>
                  <a:pt x="1986280" y="0"/>
                </a:lnTo>
                <a:cubicBezTo>
                  <a:pt x="1748790" y="294640"/>
                  <a:pt x="1428750" y="527050"/>
                  <a:pt x="1033145" y="689610"/>
                </a:cubicBezTo>
                <a:cubicBezTo>
                  <a:pt x="657860" y="844550"/>
                  <a:pt x="353060" y="1085850"/>
                  <a:pt x="126365" y="1406525"/>
                </a:cubicBezTo>
                <a:cubicBezTo>
                  <a:pt x="78740" y="1473835"/>
                  <a:pt x="36830" y="1541145"/>
                  <a:pt x="635" y="1606550"/>
                </a:cubicBezTo>
                <a:lnTo>
                  <a:pt x="635" y="1614170"/>
                </a:lnTo>
                <a:cubicBezTo>
                  <a:pt x="37465" y="1547495"/>
                  <a:pt x="80010" y="1478280"/>
                  <a:pt x="128905" y="1409065"/>
                </a:cubicBezTo>
                <a:cubicBezTo>
                  <a:pt x="355600" y="1089025"/>
                  <a:pt x="660400" y="847725"/>
                  <a:pt x="1034415" y="693420"/>
                </a:cubicBezTo>
                <a:close/>
                <a:moveTo>
                  <a:pt x="1438275" y="353060"/>
                </a:moveTo>
                <a:cubicBezTo>
                  <a:pt x="1572895" y="249555"/>
                  <a:pt x="1685925" y="131445"/>
                  <a:pt x="1776730" y="0"/>
                </a:cubicBezTo>
                <a:lnTo>
                  <a:pt x="1767840" y="0"/>
                </a:lnTo>
                <a:cubicBezTo>
                  <a:pt x="1678305" y="128905"/>
                  <a:pt x="1566545" y="245110"/>
                  <a:pt x="1433195" y="347345"/>
                </a:cubicBezTo>
                <a:cubicBezTo>
                  <a:pt x="1210310" y="518795"/>
                  <a:pt x="927735" y="650240"/>
                  <a:pt x="593090" y="737870"/>
                </a:cubicBezTo>
                <a:cubicBezTo>
                  <a:pt x="367665" y="796925"/>
                  <a:pt x="168910" y="873760"/>
                  <a:pt x="1270" y="965835"/>
                </a:cubicBezTo>
                <a:lnTo>
                  <a:pt x="1270" y="974090"/>
                </a:lnTo>
                <a:cubicBezTo>
                  <a:pt x="169545" y="880745"/>
                  <a:pt x="368300" y="803910"/>
                  <a:pt x="595630" y="744220"/>
                </a:cubicBezTo>
                <a:cubicBezTo>
                  <a:pt x="930910" y="657225"/>
                  <a:pt x="1214120" y="525145"/>
                  <a:pt x="1438275" y="353060"/>
                </a:cubicBezTo>
                <a:close/>
                <a:moveTo>
                  <a:pt x="695325" y="995680"/>
                </a:moveTo>
                <a:cubicBezTo>
                  <a:pt x="805815" y="899795"/>
                  <a:pt x="927735" y="814705"/>
                  <a:pt x="1057275" y="742315"/>
                </a:cubicBezTo>
                <a:cubicBezTo>
                  <a:pt x="1138555" y="695325"/>
                  <a:pt x="1245870" y="649605"/>
                  <a:pt x="1348740" y="590550"/>
                </a:cubicBezTo>
                <a:cubicBezTo>
                  <a:pt x="1663700" y="412750"/>
                  <a:pt x="1922145" y="182245"/>
                  <a:pt x="2059305" y="635"/>
                </a:cubicBezTo>
                <a:lnTo>
                  <a:pt x="2058035" y="635"/>
                </a:lnTo>
                <a:cubicBezTo>
                  <a:pt x="1818005" y="282575"/>
                  <a:pt x="1549400" y="500380"/>
                  <a:pt x="1106805" y="711200"/>
                </a:cubicBezTo>
                <a:cubicBezTo>
                  <a:pt x="889635" y="825500"/>
                  <a:pt x="697230" y="972185"/>
                  <a:pt x="532130" y="1148080"/>
                </a:cubicBezTo>
                <a:cubicBezTo>
                  <a:pt x="287655" y="1404620"/>
                  <a:pt x="114300" y="1727835"/>
                  <a:pt x="21590" y="1948815"/>
                </a:cubicBezTo>
                <a:lnTo>
                  <a:pt x="22225" y="1948815"/>
                </a:lnTo>
                <a:cubicBezTo>
                  <a:pt x="190500" y="1590040"/>
                  <a:pt x="362585" y="1285875"/>
                  <a:pt x="695325" y="995680"/>
                </a:cubicBezTo>
                <a:close/>
                <a:moveTo>
                  <a:pt x="1011555" y="213995"/>
                </a:moveTo>
                <a:cubicBezTo>
                  <a:pt x="1079500" y="147955"/>
                  <a:pt x="1137920" y="76835"/>
                  <a:pt x="1186815" y="0"/>
                </a:cubicBezTo>
                <a:lnTo>
                  <a:pt x="1177925" y="0"/>
                </a:lnTo>
                <a:cubicBezTo>
                  <a:pt x="1130300" y="74295"/>
                  <a:pt x="1072515" y="144145"/>
                  <a:pt x="1006475" y="208915"/>
                </a:cubicBezTo>
                <a:cubicBezTo>
                  <a:pt x="844550" y="365760"/>
                  <a:pt x="626745" y="491490"/>
                  <a:pt x="360045" y="581660"/>
                </a:cubicBezTo>
                <a:cubicBezTo>
                  <a:pt x="230505" y="626110"/>
                  <a:pt x="110490" y="676275"/>
                  <a:pt x="1270" y="731520"/>
                </a:cubicBezTo>
                <a:lnTo>
                  <a:pt x="1270" y="739775"/>
                </a:lnTo>
                <a:cubicBezTo>
                  <a:pt x="111125" y="683895"/>
                  <a:pt x="231140" y="633730"/>
                  <a:pt x="362585" y="588645"/>
                </a:cubicBezTo>
                <a:cubicBezTo>
                  <a:pt x="629920" y="497840"/>
                  <a:pt x="848360" y="371475"/>
                  <a:pt x="1011555" y="213995"/>
                </a:cubicBezTo>
                <a:close/>
                <a:moveTo>
                  <a:pt x="169545" y="0"/>
                </a:moveTo>
                <a:lnTo>
                  <a:pt x="165100" y="0"/>
                </a:lnTo>
                <a:cubicBezTo>
                  <a:pt x="124460" y="67310"/>
                  <a:pt x="69215" y="129540"/>
                  <a:pt x="635" y="186055"/>
                </a:cubicBezTo>
                <a:lnTo>
                  <a:pt x="635" y="191135"/>
                </a:lnTo>
                <a:cubicBezTo>
                  <a:pt x="76200" y="130175"/>
                  <a:pt x="130810" y="65405"/>
                  <a:pt x="169545" y="0"/>
                </a:cubicBezTo>
                <a:close/>
                <a:moveTo>
                  <a:pt x="923290" y="184785"/>
                </a:moveTo>
                <a:cubicBezTo>
                  <a:pt x="979805" y="127000"/>
                  <a:pt x="1028065" y="65405"/>
                  <a:pt x="1068705" y="0"/>
                </a:cubicBezTo>
                <a:lnTo>
                  <a:pt x="1064260" y="0"/>
                </a:lnTo>
                <a:cubicBezTo>
                  <a:pt x="1023620" y="64770"/>
                  <a:pt x="975995" y="125730"/>
                  <a:pt x="920750" y="182245"/>
                </a:cubicBezTo>
                <a:cubicBezTo>
                  <a:pt x="770255" y="336550"/>
                  <a:pt x="565785" y="461010"/>
                  <a:pt x="312420" y="552450"/>
                </a:cubicBezTo>
                <a:cubicBezTo>
                  <a:pt x="200660" y="593090"/>
                  <a:pt x="97155" y="637540"/>
                  <a:pt x="1270" y="685800"/>
                </a:cubicBezTo>
                <a:lnTo>
                  <a:pt x="1270" y="689610"/>
                </a:lnTo>
                <a:cubicBezTo>
                  <a:pt x="97155" y="641350"/>
                  <a:pt x="201295" y="596900"/>
                  <a:pt x="313690" y="556260"/>
                </a:cubicBezTo>
                <a:cubicBezTo>
                  <a:pt x="567690" y="464185"/>
                  <a:pt x="772795" y="339725"/>
                  <a:pt x="923290" y="184785"/>
                </a:cubicBezTo>
                <a:close/>
                <a:moveTo>
                  <a:pt x="387350" y="3175"/>
                </a:moveTo>
                <a:cubicBezTo>
                  <a:pt x="387985" y="2540"/>
                  <a:pt x="388620" y="1270"/>
                  <a:pt x="388620" y="0"/>
                </a:cubicBezTo>
                <a:lnTo>
                  <a:pt x="384810" y="0"/>
                </a:lnTo>
                <a:cubicBezTo>
                  <a:pt x="307340" y="141605"/>
                  <a:pt x="180975" y="266065"/>
                  <a:pt x="1270" y="364490"/>
                </a:cubicBezTo>
                <a:lnTo>
                  <a:pt x="1270" y="368935"/>
                </a:lnTo>
                <a:cubicBezTo>
                  <a:pt x="180975" y="269875"/>
                  <a:pt x="310515" y="147320"/>
                  <a:pt x="387350" y="3175"/>
                </a:cubicBezTo>
                <a:close/>
                <a:moveTo>
                  <a:pt x="470535" y="50165"/>
                </a:moveTo>
                <a:cubicBezTo>
                  <a:pt x="479425" y="35560"/>
                  <a:pt x="491490" y="16510"/>
                  <a:pt x="500380" y="635"/>
                </a:cubicBezTo>
                <a:lnTo>
                  <a:pt x="496570" y="635"/>
                </a:lnTo>
                <a:cubicBezTo>
                  <a:pt x="495300" y="3175"/>
                  <a:pt x="494665" y="5080"/>
                  <a:pt x="493395" y="6985"/>
                </a:cubicBezTo>
                <a:cubicBezTo>
                  <a:pt x="399415" y="171450"/>
                  <a:pt x="258445" y="292735"/>
                  <a:pt x="55880" y="396875"/>
                </a:cubicBezTo>
                <a:cubicBezTo>
                  <a:pt x="46990" y="401320"/>
                  <a:pt x="19050" y="415290"/>
                  <a:pt x="1270" y="424815"/>
                </a:cubicBezTo>
                <a:lnTo>
                  <a:pt x="1270" y="429260"/>
                </a:lnTo>
                <a:cubicBezTo>
                  <a:pt x="215265" y="321945"/>
                  <a:pt x="361950" y="215265"/>
                  <a:pt x="470535" y="50165"/>
                </a:cubicBezTo>
                <a:close/>
                <a:moveTo>
                  <a:pt x="50165" y="0"/>
                </a:moveTo>
                <a:cubicBezTo>
                  <a:pt x="35560" y="20320"/>
                  <a:pt x="19685" y="39370"/>
                  <a:pt x="1270" y="59055"/>
                </a:cubicBezTo>
                <a:lnTo>
                  <a:pt x="1270" y="69850"/>
                </a:lnTo>
                <a:cubicBezTo>
                  <a:pt x="19685" y="50165"/>
                  <a:pt x="47625" y="17145"/>
                  <a:pt x="59055" y="0"/>
                </a:cubicBezTo>
                <a:lnTo>
                  <a:pt x="50165" y="0"/>
                </a:lnTo>
                <a:close/>
                <a:moveTo>
                  <a:pt x="1466215" y="580390"/>
                </a:moveTo>
                <a:cubicBezTo>
                  <a:pt x="1753235" y="398145"/>
                  <a:pt x="1974850" y="190500"/>
                  <a:pt x="2133600" y="0"/>
                </a:cubicBezTo>
                <a:lnTo>
                  <a:pt x="2124710" y="0"/>
                </a:lnTo>
                <a:cubicBezTo>
                  <a:pt x="2117725" y="8890"/>
                  <a:pt x="2110105" y="17780"/>
                  <a:pt x="2101850" y="26035"/>
                </a:cubicBezTo>
                <a:cubicBezTo>
                  <a:pt x="2078990" y="52070"/>
                  <a:pt x="2056130" y="77470"/>
                  <a:pt x="2031365" y="104140"/>
                </a:cubicBezTo>
                <a:cubicBezTo>
                  <a:pt x="1624965" y="528320"/>
                  <a:pt x="1378585" y="605155"/>
                  <a:pt x="1136015" y="774700"/>
                </a:cubicBezTo>
                <a:cubicBezTo>
                  <a:pt x="706120" y="1074420"/>
                  <a:pt x="433070" y="1480185"/>
                  <a:pt x="224790" y="1884680"/>
                </a:cubicBezTo>
                <a:cubicBezTo>
                  <a:pt x="219710" y="1897380"/>
                  <a:pt x="200025" y="1929765"/>
                  <a:pt x="191770" y="1947545"/>
                </a:cubicBezTo>
                <a:lnTo>
                  <a:pt x="200660" y="1947545"/>
                </a:lnTo>
                <a:cubicBezTo>
                  <a:pt x="203835" y="1941195"/>
                  <a:pt x="206375" y="1936115"/>
                  <a:pt x="209550" y="1929765"/>
                </a:cubicBezTo>
                <a:cubicBezTo>
                  <a:pt x="295275" y="1764665"/>
                  <a:pt x="409575" y="1546225"/>
                  <a:pt x="584200" y="1318895"/>
                </a:cubicBezTo>
                <a:cubicBezTo>
                  <a:pt x="897890" y="909955"/>
                  <a:pt x="1179830" y="748030"/>
                  <a:pt x="1466215" y="580390"/>
                </a:cubicBezTo>
                <a:close/>
                <a:moveTo>
                  <a:pt x="276860" y="0"/>
                </a:moveTo>
                <a:lnTo>
                  <a:pt x="274955" y="0"/>
                </a:lnTo>
                <a:cubicBezTo>
                  <a:pt x="209550" y="117475"/>
                  <a:pt x="131445" y="207010"/>
                  <a:pt x="1270" y="296545"/>
                </a:cubicBezTo>
                <a:lnTo>
                  <a:pt x="1270" y="301625"/>
                </a:lnTo>
                <a:cubicBezTo>
                  <a:pt x="9525" y="295910"/>
                  <a:pt x="17780" y="288290"/>
                  <a:pt x="19685" y="288290"/>
                </a:cubicBezTo>
                <a:cubicBezTo>
                  <a:pt x="130175" y="210185"/>
                  <a:pt x="235585" y="97790"/>
                  <a:pt x="276860" y="0"/>
                </a:cubicBezTo>
                <a:close/>
                <a:moveTo>
                  <a:pt x="835660" y="156845"/>
                </a:moveTo>
                <a:cubicBezTo>
                  <a:pt x="880745" y="107315"/>
                  <a:pt x="920115" y="55245"/>
                  <a:pt x="953770" y="0"/>
                </a:cubicBezTo>
                <a:lnTo>
                  <a:pt x="949325" y="0"/>
                </a:lnTo>
                <a:cubicBezTo>
                  <a:pt x="916305" y="53975"/>
                  <a:pt x="877570" y="106045"/>
                  <a:pt x="832485" y="154305"/>
                </a:cubicBezTo>
                <a:cubicBezTo>
                  <a:pt x="694690" y="305435"/>
                  <a:pt x="502920" y="429260"/>
                  <a:pt x="262890" y="520700"/>
                </a:cubicBezTo>
                <a:cubicBezTo>
                  <a:pt x="169545" y="556895"/>
                  <a:pt x="82550" y="594995"/>
                  <a:pt x="635" y="635635"/>
                </a:cubicBezTo>
                <a:lnTo>
                  <a:pt x="635" y="639445"/>
                </a:lnTo>
                <a:cubicBezTo>
                  <a:pt x="82550" y="598805"/>
                  <a:pt x="170180" y="560070"/>
                  <a:pt x="264160" y="523875"/>
                </a:cubicBezTo>
                <a:cubicBezTo>
                  <a:pt x="505460" y="432435"/>
                  <a:pt x="697230" y="308610"/>
                  <a:pt x="835660" y="156845"/>
                </a:cubicBezTo>
                <a:close/>
                <a:moveTo>
                  <a:pt x="326390" y="443865"/>
                </a:moveTo>
                <a:cubicBezTo>
                  <a:pt x="551815" y="333375"/>
                  <a:pt x="724535" y="191770"/>
                  <a:pt x="839470" y="635"/>
                </a:cubicBezTo>
                <a:lnTo>
                  <a:pt x="835025" y="635"/>
                </a:lnTo>
                <a:cubicBezTo>
                  <a:pt x="808355" y="45085"/>
                  <a:pt x="778510" y="86995"/>
                  <a:pt x="744220" y="127635"/>
                </a:cubicBezTo>
                <a:cubicBezTo>
                  <a:pt x="491490" y="415290"/>
                  <a:pt x="236855" y="465455"/>
                  <a:pt x="1270" y="586740"/>
                </a:cubicBezTo>
                <a:lnTo>
                  <a:pt x="1270" y="591185"/>
                </a:lnTo>
                <a:cubicBezTo>
                  <a:pt x="9525" y="586740"/>
                  <a:pt x="17780" y="581660"/>
                  <a:pt x="19050" y="582295"/>
                </a:cubicBezTo>
                <a:cubicBezTo>
                  <a:pt x="111125" y="534035"/>
                  <a:pt x="217805" y="495300"/>
                  <a:pt x="326390" y="443865"/>
                </a:cubicBezTo>
                <a:close/>
                <a:moveTo>
                  <a:pt x="720090" y="9525"/>
                </a:moveTo>
                <a:cubicBezTo>
                  <a:pt x="721995" y="6350"/>
                  <a:pt x="723900" y="3175"/>
                  <a:pt x="725805" y="0"/>
                </a:cubicBezTo>
                <a:lnTo>
                  <a:pt x="721360" y="0"/>
                </a:lnTo>
                <a:cubicBezTo>
                  <a:pt x="720090" y="2540"/>
                  <a:pt x="718820" y="5715"/>
                  <a:pt x="717550" y="6985"/>
                </a:cubicBezTo>
                <a:cubicBezTo>
                  <a:pt x="591185" y="213360"/>
                  <a:pt x="411480" y="346710"/>
                  <a:pt x="162560" y="458470"/>
                </a:cubicBezTo>
                <a:cubicBezTo>
                  <a:pt x="106680" y="483235"/>
                  <a:pt x="52705" y="508635"/>
                  <a:pt x="1905" y="534035"/>
                </a:cubicBezTo>
                <a:lnTo>
                  <a:pt x="1905" y="537845"/>
                </a:lnTo>
                <a:cubicBezTo>
                  <a:pt x="81280" y="497205"/>
                  <a:pt x="170180" y="461645"/>
                  <a:pt x="262890" y="414655"/>
                </a:cubicBezTo>
                <a:cubicBezTo>
                  <a:pt x="465455" y="309880"/>
                  <a:pt x="616585" y="180340"/>
                  <a:pt x="720090" y="9525"/>
                </a:cubicBezTo>
                <a:close/>
                <a:moveTo>
                  <a:pt x="614680" y="0"/>
                </a:moveTo>
                <a:lnTo>
                  <a:pt x="606425" y="0"/>
                </a:lnTo>
                <a:cubicBezTo>
                  <a:pt x="495935" y="188595"/>
                  <a:pt x="339090" y="314960"/>
                  <a:pt x="109220" y="426085"/>
                </a:cubicBezTo>
                <a:cubicBezTo>
                  <a:pt x="73025" y="443230"/>
                  <a:pt x="36195" y="461645"/>
                  <a:pt x="1905" y="478790"/>
                </a:cubicBezTo>
                <a:lnTo>
                  <a:pt x="1905" y="486410"/>
                </a:lnTo>
                <a:cubicBezTo>
                  <a:pt x="278765" y="358775"/>
                  <a:pt x="479425" y="235585"/>
                  <a:pt x="614680" y="0"/>
                </a:cubicBezTo>
                <a:close/>
                <a:moveTo>
                  <a:pt x="1824355" y="0"/>
                </a:moveTo>
                <a:lnTo>
                  <a:pt x="1823720" y="0"/>
                </a:lnTo>
                <a:cubicBezTo>
                  <a:pt x="1558290" y="338455"/>
                  <a:pt x="1213485" y="559435"/>
                  <a:pt x="800100" y="716915"/>
                </a:cubicBezTo>
                <a:cubicBezTo>
                  <a:pt x="541020" y="807720"/>
                  <a:pt x="360045" y="868680"/>
                  <a:pt x="172720" y="972820"/>
                </a:cubicBezTo>
                <a:cubicBezTo>
                  <a:pt x="111760" y="1006475"/>
                  <a:pt x="54610" y="1041400"/>
                  <a:pt x="1270" y="1077595"/>
                </a:cubicBezTo>
                <a:lnTo>
                  <a:pt x="1270" y="1082675"/>
                </a:lnTo>
                <a:cubicBezTo>
                  <a:pt x="373380" y="829945"/>
                  <a:pt x="685800" y="782320"/>
                  <a:pt x="965200" y="653415"/>
                </a:cubicBezTo>
                <a:cubicBezTo>
                  <a:pt x="1291590" y="508635"/>
                  <a:pt x="1622425" y="281940"/>
                  <a:pt x="1824355" y="0"/>
                </a:cubicBezTo>
                <a:close/>
                <a:moveTo>
                  <a:pt x="3088005" y="1196975"/>
                </a:moveTo>
                <a:cubicBezTo>
                  <a:pt x="2928620" y="1364615"/>
                  <a:pt x="2754630" y="1668780"/>
                  <a:pt x="2648585" y="1948180"/>
                </a:cubicBezTo>
                <a:lnTo>
                  <a:pt x="2651760" y="1948180"/>
                </a:lnTo>
                <a:cubicBezTo>
                  <a:pt x="2654935" y="1939925"/>
                  <a:pt x="2657475" y="1929130"/>
                  <a:pt x="2660015" y="1926590"/>
                </a:cubicBezTo>
                <a:cubicBezTo>
                  <a:pt x="2783205" y="1628140"/>
                  <a:pt x="2933700" y="1364615"/>
                  <a:pt x="3105785" y="1182370"/>
                </a:cubicBezTo>
                <a:cubicBezTo>
                  <a:pt x="3237865" y="1030605"/>
                  <a:pt x="3337560" y="915035"/>
                  <a:pt x="3463925" y="823595"/>
                </a:cubicBezTo>
                <a:lnTo>
                  <a:pt x="3463925" y="821055"/>
                </a:lnTo>
                <a:cubicBezTo>
                  <a:pt x="3336290" y="901065"/>
                  <a:pt x="3204210" y="1067435"/>
                  <a:pt x="3088005" y="1196975"/>
                </a:cubicBezTo>
                <a:close/>
                <a:moveTo>
                  <a:pt x="2788920" y="1948180"/>
                </a:moveTo>
                <a:lnTo>
                  <a:pt x="2792095" y="1948180"/>
                </a:lnTo>
                <a:cubicBezTo>
                  <a:pt x="2791460" y="1941195"/>
                  <a:pt x="2790825" y="1932940"/>
                  <a:pt x="2791460" y="1931670"/>
                </a:cubicBezTo>
                <a:cubicBezTo>
                  <a:pt x="2795905" y="1795780"/>
                  <a:pt x="2912110" y="1588135"/>
                  <a:pt x="3005455" y="1474470"/>
                </a:cubicBezTo>
                <a:cubicBezTo>
                  <a:pt x="3061970" y="1401445"/>
                  <a:pt x="3124835" y="1350645"/>
                  <a:pt x="3197860" y="1282700"/>
                </a:cubicBezTo>
                <a:cubicBezTo>
                  <a:pt x="3282315" y="1203960"/>
                  <a:pt x="3376930" y="1101090"/>
                  <a:pt x="3463925" y="1029970"/>
                </a:cubicBezTo>
                <a:lnTo>
                  <a:pt x="3463925" y="1025525"/>
                </a:lnTo>
                <a:cubicBezTo>
                  <a:pt x="3352165" y="1114425"/>
                  <a:pt x="3239135" y="1247775"/>
                  <a:pt x="3118485" y="1350010"/>
                </a:cubicBezTo>
                <a:cubicBezTo>
                  <a:pt x="2976245" y="1468755"/>
                  <a:pt x="2780665" y="1771650"/>
                  <a:pt x="2788920" y="1948180"/>
                </a:cubicBezTo>
                <a:close/>
                <a:moveTo>
                  <a:pt x="2927350" y="1948180"/>
                </a:moveTo>
                <a:lnTo>
                  <a:pt x="2930525" y="1948180"/>
                </a:lnTo>
                <a:cubicBezTo>
                  <a:pt x="2929890" y="1945640"/>
                  <a:pt x="2929890" y="1943100"/>
                  <a:pt x="2929890" y="1942465"/>
                </a:cubicBezTo>
                <a:cubicBezTo>
                  <a:pt x="2922270" y="1795780"/>
                  <a:pt x="3029585" y="1597025"/>
                  <a:pt x="3142615" y="1498600"/>
                </a:cubicBezTo>
                <a:cubicBezTo>
                  <a:pt x="3179445" y="1463675"/>
                  <a:pt x="3228975" y="1437640"/>
                  <a:pt x="3282315" y="1398905"/>
                </a:cubicBezTo>
                <a:cubicBezTo>
                  <a:pt x="3355975" y="1344295"/>
                  <a:pt x="3408045" y="1299845"/>
                  <a:pt x="3463925" y="1249045"/>
                </a:cubicBezTo>
                <a:lnTo>
                  <a:pt x="3463925" y="1244600"/>
                </a:lnTo>
                <a:cubicBezTo>
                  <a:pt x="3388360" y="1311275"/>
                  <a:pt x="3317875" y="1376045"/>
                  <a:pt x="3207385" y="1445260"/>
                </a:cubicBezTo>
                <a:cubicBezTo>
                  <a:pt x="3057525" y="1534795"/>
                  <a:pt x="2915285" y="1775460"/>
                  <a:pt x="2927350" y="1948180"/>
                </a:cubicBezTo>
                <a:close/>
                <a:moveTo>
                  <a:pt x="3366135" y="1639570"/>
                </a:moveTo>
                <a:cubicBezTo>
                  <a:pt x="3312795" y="1656715"/>
                  <a:pt x="3267710" y="1693545"/>
                  <a:pt x="3234055" y="1746885"/>
                </a:cubicBezTo>
                <a:cubicBezTo>
                  <a:pt x="3197225" y="1805940"/>
                  <a:pt x="3180715" y="1878965"/>
                  <a:pt x="3187700" y="1947545"/>
                </a:cubicBezTo>
                <a:lnTo>
                  <a:pt x="3194685" y="1947545"/>
                </a:lnTo>
                <a:cubicBezTo>
                  <a:pt x="3194050" y="1945640"/>
                  <a:pt x="3194050" y="1944370"/>
                  <a:pt x="3194685" y="1942465"/>
                </a:cubicBezTo>
                <a:cubicBezTo>
                  <a:pt x="3183255" y="1792605"/>
                  <a:pt x="3274060" y="1646555"/>
                  <a:pt x="3428365" y="1633220"/>
                </a:cubicBezTo>
                <a:cubicBezTo>
                  <a:pt x="3437890" y="1630680"/>
                  <a:pt x="3451860" y="1628140"/>
                  <a:pt x="3463925" y="1625600"/>
                </a:cubicBezTo>
                <a:lnTo>
                  <a:pt x="3463925" y="1617980"/>
                </a:lnTo>
                <a:cubicBezTo>
                  <a:pt x="3458845" y="1619885"/>
                  <a:pt x="3453765" y="1621155"/>
                  <a:pt x="3449320" y="1621790"/>
                </a:cubicBezTo>
                <a:cubicBezTo>
                  <a:pt x="3422015" y="1629410"/>
                  <a:pt x="3390900" y="1631315"/>
                  <a:pt x="3366135" y="1639570"/>
                </a:cubicBezTo>
                <a:close/>
                <a:moveTo>
                  <a:pt x="3108960" y="1724660"/>
                </a:moveTo>
                <a:cubicBezTo>
                  <a:pt x="3070860" y="1798320"/>
                  <a:pt x="3053715" y="1880235"/>
                  <a:pt x="3060700" y="1948180"/>
                </a:cubicBezTo>
                <a:lnTo>
                  <a:pt x="3064510" y="1948180"/>
                </a:lnTo>
                <a:cubicBezTo>
                  <a:pt x="3057525" y="1880870"/>
                  <a:pt x="3075305" y="1800225"/>
                  <a:pt x="3112770" y="1726565"/>
                </a:cubicBezTo>
                <a:cubicBezTo>
                  <a:pt x="3158490" y="1637665"/>
                  <a:pt x="3225800" y="1572260"/>
                  <a:pt x="3302635" y="1542415"/>
                </a:cubicBezTo>
                <a:cubicBezTo>
                  <a:pt x="3368040" y="1517015"/>
                  <a:pt x="3420745" y="1488440"/>
                  <a:pt x="3464560" y="1459865"/>
                </a:cubicBezTo>
                <a:lnTo>
                  <a:pt x="3464560" y="1455420"/>
                </a:lnTo>
                <a:cubicBezTo>
                  <a:pt x="3420110" y="1484630"/>
                  <a:pt x="3368040" y="1513840"/>
                  <a:pt x="3301365" y="1539240"/>
                </a:cubicBezTo>
                <a:cubicBezTo>
                  <a:pt x="3223260" y="1568450"/>
                  <a:pt x="3155315" y="1634490"/>
                  <a:pt x="3108960" y="1724660"/>
                </a:cubicBezTo>
                <a:close/>
                <a:moveTo>
                  <a:pt x="2957195" y="1163320"/>
                </a:moveTo>
                <a:cubicBezTo>
                  <a:pt x="2832735" y="1340485"/>
                  <a:pt x="2649220" y="1667510"/>
                  <a:pt x="2526030" y="1929130"/>
                </a:cubicBezTo>
                <a:cubicBezTo>
                  <a:pt x="2523490" y="1935480"/>
                  <a:pt x="2520315" y="1941830"/>
                  <a:pt x="2517140" y="1947545"/>
                </a:cubicBezTo>
                <a:lnTo>
                  <a:pt x="2526030" y="1947545"/>
                </a:lnTo>
                <a:cubicBezTo>
                  <a:pt x="2530475" y="1937385"/>
                  <a:pt x="2534920" y="1924685"/>
                  <a:pt x="2536825" y="1923415"/>
                </a:cubicBezTo>
                <a:cubicBezTo>
                  <a:pt x="2764155" y="1449070"/>
                  <a:pt x="3070860" y="933450"/>
                  <a:pt x="3388995" y="680720"/>
                </a:cubicBezTo>
                <a:cubicBezTo>
                  <a:pt x="3416300" y="657860"/>
                  <a:pt x="3444875" y="642620"/>
                  <a:pt x="3463925" y="631825"/>
                </a:cubicBezTo>
                <a:lnTo>
                  <a:pt x="3463925" y="623570"/>
                </a:lnTo>
                <a:cubicBezTo>
                  <a:pt x="3300730" y="704850"/>
                  <a:pt x="3092450" y="969645"/>
                  <a:pt x="2957195" y="1163320"/>
                </a:cubicBezTo>
                <a:close/>
                <a:moveTo>
                  <a:pt x="3096895" y="352425"/>
                </a:moveTo>
                <a:cubicBezTo>
                  <a:pt x="2853055" y="626110"/>
                  <a:pt x="2787015" y="839470"/>
                  <a:pt x="2697480" y="1031875"/>
                </a:cubicBezTo>
                <a:cubicBezTo>
                  <a:pt x="2568575" y="1305560"/>
                  <a:pt x="2349500" y="1660525"/>
                  <a:pt x="2146935" y="1920240"/>
                </a:cubicBezTo>
                <a:cubicBezTo>
                  <a:pt x="2139950" y="1930400"/>
                  <a:pt x="2131060" y="1939925"/>
                  <a:pt x="2124710" y="1948180"/>
                </a:cubicBezTo>
                <a:lnTo>
                  <a:pt x="2129790" y="1948180"/>
                </a:lnTo>
                <a:cubicBezTo>
                  <a:pt x="2142490" y="1931670"/>
                  <a:pt x="2155825" y="1915795"/>
                  <a:pt x="2169795" y="1897380"/>
                </a:cubicBezTo>
                <a:cubicBezTo>
                  <a:pt x="2678430" y="1212850"/>
                  <a:pt x="2744470" y="896620"/>
                  <a:pt x="2846705" y="717550"/>
                </a:cubicBezTo>
                <a:cubicBezTo>
                  <a:pt x="2979420" y="465455"/>
                  <a:pt x="3227070" y="173990"/>
                  <a:pt x="3462020" y="72390"/>
                </a:cubicBezTo>
                <a:cubicBezTo>
                  <a:pt x="3462655" y="71755"/>
                  <a:pt x="3463925" y="71755"/>
                  <a:pt x="3464560" y="71120"/>
                </a:cubicBezTo>
                <a:lnTo>
                  <a:pt x="3464560" y="67310"/>
                </a:lnTo>
                <a:cubicBezTo>
                  <a:pt x="3343910" y="115570"/>
                  <a:pt x="3217545" y="220980"/>
                  <a:pt x="3096895" y="352425"/>
                </a:cubicBezTo>
                <a:close/>
                <a:moveTo>
                  <a:pt x="3154045" y="492760"/>
                </a:moveTo>
                <a:cubicBezTo>
                  <a:pt x="2945130" y="717550"/>
                  <a:pt x="2852420" y="927735"/>
                  <a:pt x="2761615" y="1107440"/>
                </a:cubicBezTo>
                <a:cubicBezTo>
                  <a:pt x="2675890" y="1272540"/>
                  <a:pt x="2565400" y="1466850"/>
                  <a:pt x="2443480" y="1664335"/>
                </a:cubicBezTo>
                <a:cubicBezTo>
                  <a:pt x="2386330" y="1757045"/>
                  <a:pt x="2289175" y="1906905"/>
                  <a:pt x="2264410" y="1947545"/>
                </a:cubicBezTo>
                <a:lnTo>
                  <a:pt x="2266315" y="1947545"/>
                </a:lnTo>
                <a:cubicBezTo>
                  <a:pt x="2273300" y="1937385"/>
                  <a:pt x="2286000" y="1919605"/>
                  <a:pt x="2304415" y="1891665"/>
                </a:cubicBezTo>
                <a:cubicBezTo>
                  <a:pt x="2659380" y="1341755"/>
                  <a:pt x="2726055" y="1172845"/>
                  <a:pt x="2903220" y="841375"/>
                </a:cubicBezTo>
                <a:cubicBezTo>
                  <a:pt x="3028950" y="622300"/>
                  <a:pt x="3248025" y="353695"/>
                  <a:pt x="3463925" y="255905"/>
                </a:cubicBezTo>
                <a:lnTo>
                  <a:pt x="3463925" y="251460"/>
                </a:lnTo>
                <a:cubicBezTo>
                  <a:pt x="3370580" y="291465"/>
                  <a:pt x="3260725" y="379095"/>
                  <a:pt x="3154045" y="492760"/>
                </a:cubicBezTo>
                <a:close/>
                <a:moveTo>
                  <a:pt x="1587500" y="566420"/>
                </a:moveTo>
                <a:cubicBezTo>
                  <a:pt x="1809115" y="405765"/>
                  <a:pt x="2021840" y="212725"/>
                  <a:pt x="2200910" y="0"/>
                </a:cubicBezTo>
                <a:lnTo>
                  <a:pt x="2197100" y="0"/>
                </a:lnTo>
                <a:cubicBezTo>
                  <a:pt x="2165350" y="36830"/>
                  <a:pt x="2131060" y="74930"/>
                  <a:pt x="2097405" y="110490"/>
                </a:cubicBezTo>
                <a:cubicBezTo>
                  <a:pt x="1774825" y="456565"/>
                  <a:pt x="1522730" y="598805"/>
                  <a:pt x="1330960" y="742315"/>
                </a:cubicBezTo>
                <a:cubicBezTo>
                  <a:pt x="871855" y="1095375"/>
                  <a:pt x="603250" y="1541780"/>
                  <a:pt x="367030" y="1946275"/>
                </a:cubicBezTo>
                <a:cubicBezTo>
                  <a:pt x="366395" y="1946910"/>
                  <a:pt x="366395" y="1946910"/>
                  <a:pt x="366395" y="1947545"/>
                </a:cubicBezTo>
                <a:lnTo>
                  <a:pt x="370840" y="1947545"/>
                </a:lnTo>
                <a:cubicBezTo>
                  <a:pt x="499745" y="1732915"/>
                  <a:pt x="612140" y="1528445"/>
                  <a:pt x="814705" y="1266825"/>
                </a:cubicBezTo>
                <a:cubicBezTo>
                  <a:pt x="1090930" y="917575"/>
                  <a:pt x="1295400" y="764540"/>
                  <a:pt x="1587500" y="566420"/>
                </a:cubicBezTo>
                <a:close/>
                <a:moveTo>
                  <a:pt x="2889885" y="1072515"/>
                </a:moveTo>
                <a:cubicBezTo>
                  <a:pt x="2639695" y="1511300"/>
                  <a:pt x="2481580" y="1783080"/>
                  <a:pt x="2393950" y="1948180"/>
                </a:cubicBezTo>
                <a:lnTo>
                  <a:pt x="2394585" y="1948180"/>
                </a:lnTo>
                <a:cubicBezTo>
                  <a:pt x="2541905" y="1699895"/>
                  <a:pt x="2745105" y="1321435"/>
                  <a:pt x="2943225" y="989965"/>
                </a:cubicBezTo>
                <a:cubicBezTo>
                  <a:pt x="3081020" y="769620"/>
                  <a:pt x="3275965" y="533400"/>
                  <a:pt x="3463290" y="441325"/>
                </a:cubicBezTo>
                <a:lnTo>
                  <a:pt x="3463290" y="437515"/>
                </a:lnTo>
                <a:cubicBezTo>
                  <a:pt x="3238500" y="549275"/>
                  <a:pt x="3023870" y="840105"/>
                  <a:pt x="2889885" y="1072515"/>
                </a:cubicBezTo>
                <a:close/>
                <a:moveTo>
                  <a:pt x="3344545" y="1809750"/>
                </a:moveTo>
                <a:cubicBezTo>
                  <a:pt x="3320415" y="1849120"/>
                  <a:pt x="3310255" y="1899285"/>
                  <a:pt x="3314065" y="1948180"/>
                </a:cubicBezTo>
                <a:lnTo>
                  <a:pt x="3317875" y="1948180"/>
                </a:lnTo>
                <a:cubicBezTo>
                  <a:pt x="3315335" y="1888490"/>
                  <a:pt x="3327400" y="1826895"/>
                  <a:pt x="3370580" y="1781810"/>
                </a:cubicBezTo>
                <a:cubicBezTo>
                  <a:pt x="3400425" y="1750695"/>
                  <a:pt x="3429000" y="1741170"/>
                  <a:pt x="3463925" y="1734820"/>
                </a:cubicBezTo>
                <a:lnTo>
                  <a:pt x="3463925" y="1730375"/>
                </a:lnTo>
                <a:cubicBezTo>
                  <a:pt x="3416300" y="1734820"/>
                  <a:pt x="3370580" y="1767205"/>
                  <a:pt x="3344545" y="1809750"/>
                </a:cubicBezTo>
                <a:close/>
                <a:moveTo>
                  <a:pt x="1918335" y="593725"/>
                </a:moveTo>
                <a:cubicBezTo>
                  <a:pt x="2093595" y="385445"/>
                  <a:pt x="2266315" y="187325"/>
                  <a:pt x="2413635" y="635"/>
                </a:cubicBezTo>
                <a:lnTo>
                  <a:pt x="2413000" y="635"/>
                </a:lnTo>
                <a:cubicBezTo>
                  <a:pt x="2279650" y="154305"/>
                  <a:pt x="2158365" y="308610"/>
                  <a:pt x="2013585" y="476885"/>
                </a:cubicBezTo>
                <a:cubicBezTo>
                  <a:pt x="1482090" y="1087120"/>
                  <a:pt x="1226820" y="1534160"/>
                  <a:pt x="890270" y="1918335"/>
                </a:cubicBezTo>
                <a:cubicBezTo>
                  <a:pt x="880745" y="1929130"/>
                  <a:pt x="871220" y="1938655"/>
                  <a:pt x="862330" y="1948180"/>
                </a:cubicBezTo>
                <a:lnTo>
                  <a:pt x="865505" y="1948180"/>
                </a:lnTo>
                <a:cubicBezTo>
                  <a:pt x="971550" y="1844040"/>
                  <a:pt x="1089025" y="1679575"/>
                  <a:pt x="1228090" y="1493520"/>
                </a:cubicBezTo>
                <a:cubicBezTo>
                  <a:pt x="1471930" y="1160780"/>
                  <a:pt x="1658620" y="897890"/>
                  <a:pt x="1918335" y="593725"/>
                </a:cubicBezTo>
                <a:close/>
                <a:moveTo>
                  <a:pt x="2390775" y="130175"/>
                </a:moveTo>
                <a:cubicBezTo>
                  <a:pt x="2425065" y="85725"/>
                  <a:pt x="2458720" y="42545"/>
                  <a:pt x="2492375" y="0"/>
                </a:cubicBezTo>
                <a:lnTo>
                  <a:pt x="2482850" y="0"/>
                </a:lnTo>
                <a:cubicBezTo>
                  <a:pt x="2456180" y="33020"/>
                  <a:pt x="2430780" y="66040"/>
                  <a:pt x="2403475" y="100330"/>
                </a:cubicBezTo>
                <a:cubicBezTo>
                  <a:pt x="1929765" y="710565"/>
                  <a:pt x="1456055" y="1543685"/>
                  <a:pt x="1013460" y="1947545"/>
                </a:cubicBezTo>
                <a:lnTo>
                  <a:pt x="1024890" y="1947545"/>
                </a:lnTo>
                <a:cubicBezTo>
                  <a:pt x="1036320" y="1937385"/>
                  <a:pt x="1048385" y="1926590"/>
                  <a:pt x="1056640" y="1918335"/>
                </a:cubicBezTo>
                <a:cubicBezTo>
                  <a:pt x="1141730" y="1837055"/>
                  <a:pt x="1238885" y="1726565"/>
                  <a:pt x="1355725" y="1577975"/>
                </a:cubicBezTo>
                <a:cubicBezTo>
                  <a:pt x="1684655" y="1166495"/>
                  <a:pt x="2040255" y="586740"/>
                  <a:pt x="2390775" y="130175"/>
                </a:cubicBezTo>
                <a:close/>
                <a:moveTo>
                  <a:pt x="1713230" y="553720"/>
                </a:moveTo>
                <a:cubicBezTo>
                  <a:pt x="1933575" y="368935"/>
                  <a:pt x="2124075" y="174625"/>
                  <a:pt x="2271395" y="0"/>
                </a:cubicBezTo>
                <a:lnTo>
                  <a:pt x="2267585" y="0"/>
                </a:lnTo>
                <a:cubicBezTo>
                  <a:pt x="2235835" y="36830"/>
                  <a:pt x="2204720" y="72390"/>
                  <a:pt x="2170430" y="109855"/>
                </a:cubicBezTo>
                <a:cubicBezTo>
                  <a:pt x="1931670" y="377825"/>
                  <a:pt x="1687195" y="568960"/>
                  <a:pt x="1501140" y="724535"/>
                </a:cubicBezTo>
                <a:cubicBezTo>
                  <a:pt x="1052195" y="1121410"/>
                  <a:pt x="797560" y="1562735"/>
                  <a:pt x="535305" y="1948180"/>
                </a:cubicBezTo>
                <a:lnTo>
                  <a:pt x="539750" y="1948180"/>
                </a:lnTo>
                <a:cubicBezTo>
                  <a:pt x="705485" y="1709420"/>
                  <a:pt x="839470" y="1477645"/>
                  <a:pt x="1054735" y="1206500"/>
                </a:cubicBezTo>
                <a:cubicBezTo>
                  <a:pt x="1270000" y="933450"/>
                  <a:pt x="1457960" y="754380"/>
                  <a:pt x="1713230" y="553720"/>
                </a:cubicBezTo>
                <a:close/>
                <a:moveTo>
                  <a:pt x="1553845" y="1565275"/>
                </a:moveTo>
                <a:cubicBezTo>
                  <a:pt x="2159000" y="810895"/>
                  <a:pt x="2157095" y="547370"/>
                  <a:pt x="2564765" y="0"/>
                </a:cubicBezTo>
                <a:lnTo>
                  <a:pt x="2561590" y="0"/>
                </a:lnTo>
                <a:cubicBezTo>
                  <a:pt x="2540000" y="28575"/>
                  <a:pt x="2519045" y="57785"/>
                  <a:pt x="2496820" y="88900"/>
                </a:cubicBezTo>
                <a:cubicBezTo>
                  <a:pt x="2425065" y="189865"/>
                  <a:pt x="2351405" y="302895"/>
                  <a:pt x="2280285" y="427990"/>
                </a:cubicBezTo>
                <a:cubicBezTo>
                  <a:pt x="2200910" y="569595"/>
                  <a:pt x="2139315" y="695960"/>
                  <a:pt x="2061845" y="824865"/>
                </a:cubicBezTo>
                <a:cubicBezTo>
                  <a:pt x="1826895" y="1224915"/>
                  <a:pt x="1471295" y="1720850"/>
                  <a:pt x="1167130" y="1947545"/>
                </a:cubicBezTo>
                <a:lnTo>
                  <a:pt x="1174115" y="1947545"/>
                </a:lnTo>
                <a:cubicBezTo>
                  <a:pt x="1283335" y="1866265"/>
                  <a:pt x="1411605" y="1737360"/>
                  <a:pt x="1553845" y="1565275"/>
                </a:cubicBezTo>
                <a:close/>
                <a:moveTo>
                  <a:pt x="1771015" y="610235"/>
                </a:moveTo>
                <a:cubicBezTo>
                  <a:pt x="1985010" y="403225"/>
                  <a:pt x="2192020" y="186055"/>
                  <a:pt x="2341245" y="0"/>
                </a:cubicBezTo>
                <a:lnTo>
                  <a:pt x="2340610" y="0"/>
                </a:lnTo>
                <a:cubicBezTo>
                  <a:pt x="2231390" y="123825"/>
                  <a:pt x="2112645" y="262255"/>
                  <a:pt x="1979295" y="398145"/>
                </a:cubicBezTo>
                <a:cubicBezTo>
                  <a:pt x="1917065" y="462280"/>
                  <a:pt x="1852930" y="527050"/>
                  <a:pt x="1785620" y="591185"/>
                </a:cubicBezTo>
                <a:cubicBezTo>
                  <a:pt x="1305560" y="1047750"/>
                  <a:pt x="1061720" y="1476375"/>
                  <a:pt x="718185" y="1926590"/>
                </a:cubicBezTo>
                <a:cubicBezTo>
                  <a:pt x="710565" y="1935480"/>
                  <a:pt x="704850" y="1942465"/>
                  <a:pt x="701040" y="1947545"/>
                </a:cubicBezTo>
                <a:lnTo>
                  <a:pt x="706120" y="1947545"/>
                </a:lnTo>
                <a:cubicBezTo>
                  <a:pt x="709930" y="1943100"/>
                  <a:pt x="715010" y="1936750"/>
                  <a:pt x="720725" y="1929765"/>
                </a:cubicBezTo>
                <a:cubicBezTo>
                  <a:pt x="1051560" y="1493520"/>
                  <a:pt x="1320165" y="1039495"/>
                  <a:pt x="1771015" y="610235"/>
                </a:cubicBezTo>
                <a:close/>
                <a:moveTo>
                  <a:pt x="1946275" y="1548765"/>
                </a:moveTo>
                <a:cubicBezTo>
                  <a:pt x="2112010" y="1367790"/>
                  <a:pt x="2251075" y="1163320"/>
                  <a:pt x="2352675" y="953135"/>
                </a:cubicBezTo>
                <a:cubicBezTo>
                  <a:pt x="2557145" y="525780"/>
                  <a:pt x="2478405" y="405130"/>
                  <a:pt x="2726690" y="0"/>
                </a:cubicBezTo>
                <a:lnTo>
                  <a:pt x="2722245" y="0"/>
                </a:lnTo>
                <a:cubicBezTo>
                  <a:pt x="2719705" y="4445"/>
                  <a:pt x="2717800" y="8890"/>
                  <a:pt x="2715895" y="10795"/>
                </a:cubicBezTo>
                <a:cubicBezTo>
                  <a:pt x="2642235" y="131445"/>
                  <a:pt x="2585085" y="255270"/>
                  <a:pt x="2542540" y="385445"/>
                </a:cubicBezTo>
                <a:cubicBezTo>
                  <a:pt x="2492375" y="553720"/>
                  <a:pt x="2461260" y="708660"/>
                  <a:pt x="2388235" y="866775"/>
                </a:cubicBezTo>
                <a:cubicBezTo>
                  <a:pt x="2208530" y="1291590"/>
                  <a:pt x="1810385" y="1767205"/>
                  <a:pt x="1436370" y="1947545"/>
                </a:cubicBezTo>
                <a:lnTo>
                  <a:pt x="1442085" y="1947545"/>
                </a:lnTo>
                <a:cubicBezTo>
                  <a:pt x="1591945" y="1885315"/>
                  <a:pt x="1803400" y="1705610"/>
                  <a:pt x="1946275" y="1548765"/>
                </a:cubicBezTo>
                <a:close/>
                <a:moveTo>
                  <a:pt x="2035175" y="1589405"/>
                </a:moveTo>
                <a:cubicBezTo>
                  <a:pt x="2248535" y="1341755"/>
                  <a:pt x="2435225" y="1036320"/>
                  <a:pt x="2538095" y="727075"/>
                </a:cubicBezTo>
                <a:cubicBezTo>
                  <a:pt x="2624455" y="421640"/>
                  <a:pt x="2696210" y="242570"/>
                  <a:pt x="2877820" y="635"/>
                </a:cubicBezTo>
                <a:lnTo>
                  <a:pt x="2874010" y="635"/>
                </a:lnTo>
                <a:cubicBezTo>
                  <a:pt x="2873375" y="1270"/>
                  <a:pt x="2872740" y="2540"/>
                  <a:pt x="2872105" y="3175"/>
                </a:cubicBezTo>
                <a:cubicBezTo>
                  <a:pt x="2820035" y="72390"/>
                  <a:pt x="2773045" y="143510"/>
                  <a:pt x="2729865" y="219710"/>
                </a:cubicBezTo>
                <a:cubicBezTo>
                  <a:pt x="2573655" y="495300"/>
                  <a:pt x="2569210" y="683260"/>
                  <a:pt x="2463165" y="913130"/>
                </a:cubicBezTo>
                <a:cubicBezTo>
                  <a:pt x="2293620" y="1302385"/>
                  <a:pt x="1960880" y="1734820"/>
                  <a:pt x="1637030" y="1948815"/>
                </a:cubicBezTo>
                <a:lnTo>
                  <a:pt x="1644015" y="1948815"/>
                </a:lnTo>
                <a:cubicBezTo>
                  <a:pt x="1788160" y="1851025"/>
                  <a:pt x="1904365" y="1739265"/>
                  <a:pt x="2035175" y="1589405"/>
                </a:cubicBezTo>
                <a:close/>
                <a:moveTo>
                  <a:pt x="2419985" y="1200785"/>
                </a:moveTo>
                <a:cubicBezTo>
                  <a:pt x="2515870" y="1032510"/>
                  <a:pt x="2588895" y="866775"/>
                  <a:pt x="2637790" y="708660"/>
                </a:cubicBezTo>
                <a:cubicBezTo>
                  <a:pt x="2738755" y="379095"/>
                  <a:pt x="2922270" y="140970"/>
                  <a:pt x="3056890" y="635"/>
                </a:cubicBezTo>
                <a:lnTo>
                  <a:pt x="3046730" y="635"/>
                </a:lnTo>
                <a:cubicBezTo>
                  <a:pt x="2911475" y="142875"/>
                  <a:pt x="2731135" y="379730"/>
                  <a:pt x="2630805" y="706755"/>
                </a:cubicBezTo>
                <a:cubicBezTo>
                  <a:pt x="2582545" y="864870"/>
                  <a:pt x="2509520" y="1029970"/>
                  <a:pt x="2413635" y="1197610"/>
                </a:cubicBezTo>
                <a:cubicBezTo>
                  <a:pt x="2329815" y="1344930"/>
                  <a:pt x="2228215" y="1493520"/>
                  <a:pt x="2120265" y="1627505"/>
                </a:cubicBezTo>
                <a:cubicBezTo>
                  <a:pt x="2014220" y="1758950"/>
                  <a:pt x="1906270" y="1870075"/>
                  <a:pt x="1812290" y="1948180"/>
                </a:cubicBezTo>
                <a:lnTo>
                  <a:pt x="1823720" y="1948180"/>
                </a:lnTo>
                <a:cubicBezTo>
                  <a:pt x="1825625" y="1946275"/>
                  <a:pt x="1828165" y="1944370"/>
                  <a:pt x="1830070" y="1942465"/>
                </a:cubicBezTo>
                <a:cubicBezTo>
                  <a:pt x="1924050" y="1862455"/>
                  <a:pt x="2026285" y="1755140"/>
                  <a:pt x="2125980" y="1631950"/>
                </a:cubicBezTo>
                <a:cubicBezTo>
                  <a:pt x="2233930" y="1497965"/>
                  <a:pt x="2335530" y="1348740"/>
                  <a:pt x="2419985" y="1200785"/>
                </a:cubicBezTo>
                <a:close/>
                <a:moveTo>
                  <a:pt x="1750060" y="1557020"/>
                </a:moveTo>
                <a:cubicBezTo>
                  <a:pt x="1957070" y="1318895"/>
                  <a:pt x="2148840" y="1025525"/>
                  <a:pt x="2282825" y="730250"/>
                </a:cubicBezTo>
                <a:cubicBezTo>
                  <a:pt x="2320925" y="648335"/>
                  <a:pt x="2350135" y="568325"/>
                  <a:pt x="2382520" y="485140"/>
                </a:cubicBezTo>
                <a:cubicBezTo>
                  <a:pt x="2449195" y="318770"/>
                  <a:pt x="2541270" y="152400"/>
                  <a:pt x="2644775" y="635"/>
                </a:cubicBezTo>
                <a:lnTo>
                  <a:pt x="2640965" y="635"/>
                </a:lnTo>
                <a:cubicBezTo>
                  <a:pt x="2602865" y="55245"/>
                  <a:pt x="2567305" y="112395"/>
                  <a:pt x="2533650" y="169545"/>
                </a:cubicBezTo>
                <a:cubicBezTo>
                  <a:pt x="2390140" y="406400"/>
                  <a:pt x="2330450" y="654050"/>
                  <a:pt x="2199005" y="893445"/>
                </a:cubicBezTo>
                <a:cubicBezTo>
                  <a:pt x="1998345" y="1278890"/>
                  <a:pt x="1640840" y="1744980"/>
                  <a:pt x="1307465" y="1948180"/>
                </a:cubicBezTo>
                <a:lnTo>
                  <a:pt x="1314450" y="1948180"/>
                </a:lnTo>
                <a:cubicBezTo>
                  <a:pt x="1478280" y="1844675"/>
                  <a:pt x="1600835" y="1724660"/>
                  <a:pt x="1750060" y="1557020"/>
                </a:cubicBezTo>
                <a:close/>
                <a:moveTo>
                  <a:pt x="3262630" y="6985"/>
                </a:moveTo>
                <a:cubicBezTo>
                  <a:pt x="3265805" y="4445"/>
                  <a:pt x="3268345" y="2540"/>
                  <a:pt x="3271520" y="0"/>
                </a:cubicBezTo>
                <a:lnTo>
                  <a:pt x="3266440" y="0"/>
                </a:lnTo>
                <a:cubicBezTo>
                  <a:pt x="3082290" y="136525"/>
                  <a:pt x="2915285" y="346710"/>
                  <a:pt x="2804160" y="554355"/>
                </a:cubicBezTo>
                <a:cubicBezTo>
                  <a:pt x="2742565" y="664845"/>
                  <a:pt x="2701290" y="788035"/>
                  <a:pt x="2662555" y="888365"/>
                </a:cubicBezTo>
                <a:cubicBezTo>
                  <a:pt x="2531745" y="1214755"/>
                  <a:pt x="2273935" y="1626870"/>
                  <a:pt x="2009140" y="1913255"/>
                </a:cubicBezTo>
                <a:cubicBezTo>
                  <a:pt x="1997710" y="1925320"/>
                  <a:pt x="1986915" y="1936750"/>
                  <a:pt x="1976120" y="1947545"/>
                </a:cubicBezTo>
                <a:lnTo>
                  <a:pt x="1978660" y="1947545"/>
                </a:lnTo>
                <a:cubicBezTo>
                  <a:pt x="2273935" y="1651000"/>
                  <a:pt x="2576830" y="1150620"/>
                  <a:pt x="2700020" y="798195"/>
                </a:cubicBezTo>
                <a:cubicBezTo>
                  <a:pt x="2805430" y="498475"/>
                  <a:pt x="3008630" y="203200"/>
                  <a:pt x="3262630" y="6985"/>
                </a:cubicBezTo>
                <a:close/>
              </a:path>
            </a:pathLst>
          </a:custGeom>
          <a:gradFill>
            <a:gsLst>
              <a:gs pos="0">
                <a:srgbClr val="08303F">
                  <a:alpha val="12549"/>
                </a:srgbClr>
              </a:gs>
              <a:gs pos="100000">
                <a:srgbClr val="000000">
                  <a:alpha val="30980"/>
                </a:srgbClr>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 name="Google Shape;21;p4"/>
          <p:cNvSpPr/>
          <p:nvPr/>
        </p:nvSpPr>
        <p:spPr>
          <a:xfrm>
            <a:off x="3106631" y="-281576"/>
            <a:ext cx="2930737" cy="2882109"/>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rgbClr val="DB0000">
                  <a:alpha val="15080"/>
                </a:srgbClr>
              </a:gs>
              <a:gs pos="100000">
                <a:srgbClr val="540303">
                  <a:alpha val="1508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 name="Google Shape;22;p4"/>
          <p:cNvSpPr txBox="1"/>
          <p:nvPr/>
        </p:nvSpPr>
        <p:spPr>
          <a:xfrm>
            <a:off x="3593400" y="763111"/>
            <a:ext cx="1957200" cy="647400"/>
          </a:xfrm>
          <a:prstGeom prst="rect">
            <a:avLst/>
          </a:prstGeom>
          <a:noFill/>
          <a:ln>
            <a:noFill/>
          </a:ln>
          <a:effectLst>
            <a:outerShdw rotWithShape="0" algn="bl" dir="5400000" dist="38100">
              <a:schemeClr val="accent1">
                <a:alpha val="25000"/>
              </a:schemeClr>
            </a:outerShdw>
          </a:effectLst>
        </p:spPr>
        <p:txBody>
          <a:bodyPr anchorCtr="0" anchor="t" bIns="0" lIns="0" spcFirstLastPara="1" rIns="0" wrap="square" tIns="0">
            <a:noAutofit/>
          </a:bodyPr>
          <a:lstStyle/>
          <a:p>
            <a:pPr indent="0" lvl="0" marL="0" rtl="0" algn="ctr">
              <a:spcBef>
                <a:spcPts val="0"/>
              </a:spcBef>
              <a:spcAft>
                <a:spcPts val="0"/>
              </a:spcAft>
              <a:buNone/>
            </a:pPr>
            <a:r>
              <a:rPr lang="en" sz="4800">
                <a:solidFill>
                  <a:schemeClr val="lt2"/>
                </a:solidFill>
                <a:latin typeface="Quantico"/>
                <a:ea typeface="Quantico"/>
                <a:cs typeface="Quantico"/>
                <a:sym typeface="Quantico"/>
              </a:rPr>
              <a:t>“</a:t>
            </a:r>
            <a:endParaRPr sz="4800">
              <a:solidFill>
                <a:schemeClr val="lt2"/>
              </a:solidFill>
              <a:latin typeface="Quantico"/>
              <a:ea typeface="Quantico"/>
              <a:cs typeface="Quantico"/>
              <a:sym typeface="Quantico"/>
            </a:endParaRPr>
          </a:p>
        </p:txBody>
      </p:sp>
      <p:sp>
        <p:nvSpPr>
          <p:cNvPr id="23" name="Google Shape;23;p4"/>
          <p:cNvSpPr/>
          <p:nvPr/>
        </p:nvSpPr>
        <p:spPr>
          <a:xfrm rot="5400000">
            <a:off x="4239769" y="687212"/>
            <a:ext cx="666900" cy="666900"/>
          </a:xfrm>
          <a:prstGeom prst="rect">
            <a:avLst/>
          </a:prstGeom>
          <a:noFill/>
          <a:ln cap="flat" cmpd="sng" w="952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 name="Google Shape;24;p4"/>
          <p:cNvCxnSpPr>
            <a:stCxn id="23" idx="1"/>
          </p:cNvCxnSpPr>
          <p:nvPr/>
        </p:nvCxnSpPr>
        <p:spPr>
          <a:xfrm rot="10800000">
            <a:off x="4573219" y="-88"/>
            <a:ext cx="0" cy="687300"/>
          </a:xfrm>
          <a:prstGeom prst="straightConnector1">
            <a:avLst/>
          </a:prstGeom>
          <a:noFill/>
          <a:ln cap="flat" cmpd="sng" w="9525">
            <a:solidFill>
              <a:schemeClr val="lt2"/>
            </a:solidFill>
            <a:prstDash val="solid"/>
            <a:miter lim="8000"/>
            <a:headEnd len="med" w="med" type="none"/>
            <a:tailEnd len="med" w="med" type="none"/>
          </a:ln>
        </p:spPr>
      </p:cxnSp>
      <p:sp>
        <p:nvSpPr>
          <p:cNvPr id="25" name="Google Shape;25;p4"/>
          <p:cNvSpPr txBox="1"/>
          <p:nvPr>
            <p:ph idx="1" type="body"/>
          </p:nvPr>
        </p:nvSpPr>
        <p:spPr>
          <a:xfrm>
            <a:off x="975250" y="1780800"/>
            <a:ext cx="7193400" cy="819900"/>
          </a:xfrm>
          <a:prstGeom prst="rect">
            <a:avLst/>
          </a:prstGeom>
        </p:spPr>
        <p:txBody>
          <a:bodyPr anchorCtr="0" anchor="t" bIns="0" lIns="0" spcFirstLastPara="1" rIns="0" wrap="square" tIns="0">
            <a:noAutofit/>
          </a:bodyPr>
          <a:lstStyle>
            <a:lvl1pPr indent="-431800" lvl="0" marL="457200" rtl="0" algn="ctr">
              <a:spcBef>
                <a:spcPts val="600"/>
              </a:spcBef>
              <a:spcAft>
                <a:spcPts val="0"/>
              </a:spcAft>
              <a:buClr>
                <a:srgbClr val="660000"/>
              </a:buClr>
              <a:buSzPts val="3200"/>
              <a:buChar char="▫"/>
              <a:defRPr sz="3200"/>
            </a:lvl1pPr>
            <a:lvl2pPr indent="-431800" lvl="1" marL="914400" rtl="0" algn="ctr">
              <a:spcBef>
                <a:spcPts val="0"/>
              </a:spcBef>
              <a:spcAft>
                <a:spcPts val="0"/>
              </a:spcAft>
              <a:buClr>
                <a:srgbClr val="990000"/>
              </a:buClr>
              <a:buSzPts val="3200"/>
              <a:buChar char="▫"/>
              <a:defRPr sz="3200"/>
            </a:lvl2pPr>
            <a:lvl3pPr indent="-431800" lvl="2" marL="1371600" rtl="0" algn="ctr">
              <a:spcBef>
                <a:spcPts val="0"/>
              </a:spcBef>
              <a:spcAft>
                <a:spcPts val="0"/>
              </a:spcAft>
              <a:buClr>
                <a:srgbClr val="CC0000"/>
              </a:buClr>
              <a:buSzPts val="3200"/>
              <a:buChar char="▫"/>
              <a:defRPr sz="3200"/>
            </a:lvl3pPr>
            <a:lvl4pPr indent="-431800" lvl="3" marL="1828800" rtl="0" algn="ctr">
              <a:spcBef>
                <a:spcPts val="0"/>
              </a:spcBef>
              <a:spcAft>
                <a:spcPts val="0"/>
              </a:spcAft>
              <a:buClr>
                <a:srgbClr val="E06666"/>
              </a:buClr>
              <a:buSzPts val="3200"/>
              <a:buChar char="▫"/>
              <a:defRPr sz="3200"/>
            </a:lvl4pPr>
            <a:lvl5pPr indent="-431800" lvl="4" marL="2286000" rtl="0" algn="ctr">
              <a:spcBef>
                <a:spcPts val="0"/>
              </a:spcBef>
              <a:spcAft>
                <a:spcPts val="0"/>
              </a:spcAft>
              <a:buSzPts val="3200"/>
              <a:buChar char="▫"/>
              <a:defRPr sz="3200"/>
            </a:lvl5pPr>
            <a:lvl6pPr indent="-431800" lvl="5" marL="2743200" rtl="0" algn="ctr">
              <a:spcBef>
                <a:spcPts val="0"/>
              </a:spcBef>
              <a:spcAft>
                <a:spcPts val="0"/>
              </a:spcAft>
              <a:buSzPts val="3200"/>
              <a:buChar char="▫"/>
              <a:defRPr sz="3200"/>
            </a:lvl6pPr>
            <a:lvl7pPr indent="-431800" lvl="6" marL="3200400" rtl="0" algn="ctr">
              <a:spcBef>
                <a:spcPts val="0"/>
              </a:spcBef>
              <a:spcAft>
                <a:spcPts val="0"/>
              </a:spcAft>
              <a:buSzPts val="3200"/>
              <a:buChar char="▫"/>
              <a:defRPr sz="3200"/>
            </a:lvl7pPr>
            <a:lvl8pPr indent="-431800" lvl="7" marL="3657600" rtl="0" algn="ctr">
              <a:spcBef>
                <a:spcPts val="0"/>
              </a:spcBef>
              <a:spcAft>
                <a:spcPts val="0"/>
              </a:spcAft>
              <a:buSzPts val="3200"/>
              <a:buChar char="▫"/>
              <a:defRPr sz="3200"/>
            </a:lvl8pPr>
            <a:lvl9pPr indent="-431800" lvl="8" marL="4114800" algn="ctr">
              <a:spcBef>
                <a:spcPts val="0"/>
              </a:spcBef>
              <a:spcAft>
                <a:spcPts val="0"/>
              </a:spcAft>
              <a:buSzPts val="3200"/>
              <a:buChar char="▫"/>
              <a:defRPr sz="3200"/>
            </a:lvl9pPr>
          </a:lstStyle>
          <a:p/>
        </p:txBody>
      </p:sp>
      <p:sp>
        <p:nvSpPr>
          <p:cNvPr id="26" name="Google Shape;26;p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a:buNone/>
              <a:defRPr>
                <a:solidFill>
                  <a:srgbClr val="CC0000"/>
                </a:solidFill>
              </a:defRPr>
            </a:lvl1pPr>
            <a:lvl2pPr lvl="1">
              <a:buNone/>
              <a:defRPr>
                <a:solidFill>
                  <a:srgbClr val="CC0000"/>
                </a:solidFill>
              </a:defRPr>
            </a:lvl2pPr>
            <a:lvl3pPr lvl="2">
              <a:buNone/>
              <a:defRPr>
                <a:solidFill>
                  <a:srgbClr val="CC0000"/>
                </a:solidFill>
              </a:defRPr>
            </a:lvl3pPr>
            <a:lvl4pPr lvl="3">
              <a:buNone/>
              <a:defRPr>
                <a:solidFill>
                  <a:srgbClr val="CC0000"/>
                </a:solidFill>
              </a:defRPr>
            </a:lvl4pPr>
            <a:lvl5pPr lvl="4">
              <a:buNone/>
              <a:defRPr>
                <a:solidFill>
                  <a:srgbClr val="CC0000"/>
                </a:solidFill>
              </a:defRPr>
            </a:lvl5pPr>
            <a:lvl6pPr lvl="5">
              <a:buNone/>
              <a:defRPr>
                <a:solidFill>
                  <a:srgbClr val="CC0000"/>
                </a:solidFill>
              </a:defRPr>
            </a:lvl6pPr>
            <a:lvl7pPr lvl="6">
              <a:buNone/>
              <a:defRPr>
                <a:solidFill>
                  <a:srgbClr val="CC0000"/>
                </a:solidFill>
              </a:defRPr>
            </a:lvl7pPr>
            <a:lvl8pPr lvl="7">
              <a:buNone/>
              <a:defRPr>
                <a:solidFill>
                  <a:srgbClr val="CC0000"/>
                </a:solidFill>
              </a:defRPr>
            </a:lvl8pPr>
            <a:lvl9pPr lvl="8">
              <a:buNone/>
              <a:defRPr>
                <a:solidFill>
                  <a:srgbClr val="CC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7" name="Shape 27"/>
        <p:cNvGrpSpPr/>
        <p:nvPr/>
      </p:nvGrpSpPr>
      <p:grpSpPr>
        <a:xfrm>
          <a:off x="0" y="0"/>
          <a:ext cx="0" cy="0"/>
          <a:chOff x="0" y="0"/>
          <a:chExt cx="0" cy="0"/>
        </a:xfrm>
      </p:grpSpPr>
      <p:sp>
        <p:nvSpPr>
          <p:cNvPr id="28" name="Google Shape;28;p5"/>
          <p:cNvSpPr/>
          <p:nvPr/>
        </p:nvSpPr>
        <p:spPr>
          <a:xfrm>
            <a:off x="0" y="4"/>
            <a:ext cx="9144762" cy="5143195"/>
          </a:xfrm>
          <a:custGeom>
            <a:rect b="b" l="l" r="r" t="t"/>
            <a:pathLst>
              <a:path extrusionOk="0" h="1948180" w="3463925">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08303F">
                  <a:alpha val="12549"/>
                  <a:alpha val="15080"/>
                </a:srgbClr>
              </a:gs>
              <a:gs pos="100000">
                <a:srgbClr val="000000">
                  <a:alpha val="30980"/>
                  <a:alpha val="15080"/>
                </a:srgbClr>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5"/>
          <p:cNvSpPr/>
          <p:nvPr/>
        </p:nvSpPr>
        <p:spPr>
          <a:xfrm>
            <a:off x="6724812" y="-1869092"/>
            <a:ext cx="3947121" cy="3881628"/>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rgbClr val="DB0000">
                  <a:alpha val="15080"/>
                </a:srgbClr>
              </a:gs>
              <a:gs pos="100000">
                <a:srgbClr val="540303">
                  <a:alpha val="1508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30" name="Google Shape;30;p5"/>
          <p:cNvCxnSpPr/>
          <p:nvPr/>
        </p:nvCxnSpPr>
        <p:spPr>
          <a:xfrm>
            <a:off x="-6" y="1260950"/>
            <a:ext cx="840900" cy="0"/>
          </a:xfrm>
          <a:prstGeom prst="straightConnector1">
            <a:avLst/>
          </a:prstGeom>
          <a:noFill/>
          <a:ln cap="flat" cmpd="sng" w="9525">
            <a:solidFill>
              <a:srgbClr val="CC0000"/>
            </a:solidFill>
            <a:prstDash val="solid"/>
            <a:round/>
            <a:headEnd len="med" w="med" type="none"/>
            <a:tailEnd len="med" w="med" type="diamond"/>
          </a:ln>
        </p:spPr>
      </p:cxnSp>
      <p:sp>
        <p:nvSpPr>
          <p:cNvPr id="31" name="Google Shape;31;p5"/>
          <p:cNvSpPr txBox="1"/>
          <p:nvPr>
            <p:ph type="title"/>
          </p:nvPr>
        </p:nvSpPr>
        <p:spPr>
          <a:xfrm>
            <a:off x="975250" y="1065267"/>
            <a:ext cx="7193400" cy="393600"/>
          </a:xfrm>
          <a:prstGeom prst="rect">
            <a:avLst/>
          </a:prstGeom>
        </p:spPr>
        <p:txBody>
          <a:bodyPr anchorCtr="0" anchor="ctr"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5"/>
          <p:cNvSpPr txBox="1"/>
          <p:nvPr>
            <p:ph idx="1" type="body"/>
          </p:nvPr>
        </p:nvSpPr>
        <p:spPr>
          <a:xfrm>
            <a:off x="975250" y="1575121"/>
            <a:ext cx="7193400" cy="2702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33" name="Google Shape;33;p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a:buNone/>
              <a:defRPr>
                <a:solidFill>
                  <a:srgbClr val="CC0000"/>
                </a:solidFill>
              </a:defRPr>
            </a:lvl1pPr>
            <a:lvl2pPr lvl="1">
              <a:buNone/>
              <a:defRPr>
                <a:solidFill>
                  <a:srgbClr val="CC0000"/>
                </a:solidFill>
              </a:defRPr>
            </a:lvl2pPr>
            <a:lvl3pPr lvl="2">
              <a:buNone/>
              <a:defRPr>
                <a:solidFill>
                  <a:srgbClr val="CC0000"/>
                </a:solidFill>
              </a:defRPr>
            </a:lvl3pPr>
            <a:lvl4pPr lvl="3">
              <a:buNone/>
              <a:defRPr>
                <a:solidFill>
                  <a:srgbClr val="CC0000"/>
                </a:solidFill>
              </a:defRPr>
            </a:lvl4pPr>
            <a:lvl5pPr lvl="4">
              <a:buNone/>
              <a:defRPr>
                <a:solidFill>
                  <a:srgbClr val="CC0000"/>
                </a:solidFill>
              </a:defRPr>
            </a:lvl5pPr>
            <a:lvl6pPr lvl="5">
              <a:buNone/>
              <a:defRPr>
                <a:solidFill>
                  <a:srgbClr val="CC0000"/>
                </a:solidFill>
              </a:defRPr>
            </a:lvl6pPr>
            <a:lvl7pPr lvl="6">
              <a:buNone/>
              <a:defRPr>
                <a:solidFill>
                  <a:srgbClr val="CC0000"/>
                </a:solidFill>
              </a:defRPr>
            </a:lvl7pPr>
            <a:lvl8pPr lvl="7">
              <a:buNone/>
              <a:defRPr>
                <a:solidFill>
                  <a:srgbClr val="CC0000"/>
                </a:solidFill>
              </a:defRPr>
            </a:lvl8pPr>
            <a:lvl9pPr lvl="8">
              <a:buNone/>
              <a:defRPr>
                <a:solidFill>
                  <a:srgbClr val="CC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4" name="Shape 34"/>
        <p:cNvGrpSpPr/>
        <p:nvPr/>
      </p:nvGrpSpPr>
      <p:grpSpPr>
        <a:xfrm>
          <a:off x="0" y="0"/>
          <a:ext cx="0" cy="0"/>
          <a:chOff x="0" y="0"/>
          <a:chExt cx="0" cy="0"/>
        </a:xfrm>
      </p:grpSpPr>
      <p:sp>
        <p:nvSpPr>
          <p:cNvPr id="35" name="Google Shape;35;p6"/>
          <p:cNvSpPr/>
          <p:nvPr/>
        </p:nvSpPr>
        <p:spPr>
          <a:xfrm>
            <a:off x="0" y="0"/>
            <a:ext cx="9148112" cy="5141674"/>
          </a:xfrm>
          <a:custGeom>
            <a:rect b="b" l="l" r="r" t="t"/>
            <a:pathLst>
              <a:path extrusionOk="0" h="1949450" w="3465194">
                <a:moveTo>
                  <a:pt x="1240790" y="899160"/>
                </a:moveTo>
                <a:cubicBezTo>
                  <a:pt x="1471930" y="709930"/>
                  <a:pt x="1558290" y="455930"/>
                  <a:pt x="1490980" y="164465"/>
                </a:cubicBezTo>
                <a:cubicBezTo>
                  <a:pt x="1480185" y="116205"/>
                  <a:pt x="1461135" y="56515"/>
                  <a:pt x="1437005" y="635"/>
                </a:cubicBezTo>
                <a:lnTo>
                  <a:pt x="1433195" y="635"/>
                </a:lnTo>
                <a:cubicBezTo>
                  <a:pt x="1493520" y="151130"/>
                  <a:pt x="1535430" y="309880"/>
                  <a:pt x="1491615" y="511175"/>
                </a:cubicBezTo>
                <a:cubicBezTo>
                  <a:pt x="1453515" y="671195"/>
                  <a:pt x="1355725" y="810895"/>
                  <a:pt x="1201420" y="925830"/>
                </a:cubicBezTo>
                <a:cubicBezTo>
                  <a:pt x="1139190" y="972820"/>
                  <a:pt x="1052830" y="1019810"/>
                  <a:pt x="982980" y="1064895"/>
                </a:cubicBezTo>
                <a:cubicBezTo>
                  <a:pt x="767080" y="1202055"/>
                  <a:pt x="607060" y="1312545"/>
                  <a:pt x="439420" y="1486535"/>
                </a:cubicBezTo>
                <a:cubicBezTo>
                  <a:pt x="316865" y="1616710"/>
                  <a:pt x="211455" y="1769745"/>
                  <a:pt x="141605" y="1948180"/>
                </a:cubicBezTo>
                <a:lnTo>
                  <a:pt x="144780" y="1948180"/>
                </a:lnTo>
                <a:cubicBezTo>
                  <a:pt x="160655" y="1909445"/>
                  <a:pt x="177165" y="1874520"/>
                  <a:pt x="194945" y="1838325"/>
                </a:cubicBezTo>
                <a:cubicBezTo>
                  <a:pt x="464185" y="1296670"/>
                  <a:pt x="1050290" y="1059180"/>
                  <a:pt x="1240790" y="899160"/>
                </a:cubicBezTo>
                <a:close/>
                <a:moveTo>
                  <a:pt x="1352550" y="896620"/>
                </a:moveTo>
                <a:cubicBezTo>
                  <a:pt x="1604645" y="687070"/>
                  <a:pt x="1678940" y="407035"/>
                  <a:pt x="1608455" y="110490"/>
                </a:cubicBezTo>
                <a:cubicBezTo>
                  <a:pt x="1602105" y="84455"/>
                  <a:pt x="1585595" y="26035"/>
                  <a:pt x="1575435" y="1270"/>
                </a:cubicBezTo>
                <a:lnTo>
                  <a:pt x="1570990" y="1270"/>
                </a:lnTo>
                <a:cubicBezTo>
                  <a:pt x="1624330" y="156845"/>
                  <a:pt x="1656715" y="318770"/>
                  <a:pt x="1602740" y="521335"/>
                </a:cubicBezTo>
                <a:cubicBezTo>
                  <a:pt x="1479550" y="931545"/>
                  <a:pt x="1117600" y="1015365"/>
                  <a:pt x="817880" y="1231265"/>
                </a:cubicBezTo>
                <a:cubicBezTo>
                  <a:pt x="530860" y="1428115"/>
                  <a:pt x="316865" y="1648460"/>
                  <a:pt x="193040" y="1948815"/>
                </a:cubicBezTo>
                <a:lnTo>
                  <a:pt x="195580" y="1948815"/>
                </a:lnTo>
                <a:cubicBezTo>
                  <a:pt x="207010" y="1922780"/>
                  <a:pt x="217805" y="1898650"/>
                  <a:pt x="230505" y="1873885"/>
                </a:cubicBezTo>
                <a:cubicBezTo>
                  <a:pt x="526415" y="1273810"/>
                  <a:pt x="1164590" y="1068705"/>
                  <a:pt x="1352550" y="896620"/>
                </a:cubicBezTo>
                <a:close/>
                <a:moveTo>
                  <a:pt x="1708150" y="1045210"/>
                </a:moveTo>
                <a:cubicBezTo>
                  <a:pt x="2050415" y="843280"/>
                  <a:pt x="2287905" y="509905"/>
                  <a:pt x="2258060" y="62230"/>
                </a:cubicBezTo>
                <a:cubicBezTo>
                  <a:pt x="2256155" y="47625"/>
                  <a:pt x="2254885" y="17145"/>
                  <a:pt x="2252345" y="635"/>
                </a:cubicBezTo>
                <a:lnTo>
                  <a:pt x="2248535" y="635"/>
                </a:lnTo>
                <a:cubicBezTo>
                  <a:pt x="2258060" y="88900"/>
                  <a:pt x="2269490" y="228600"/>
                  <a:pt x="2224405" y="396240"/>
                </a:cubicBezTo>
                <a:cubicBezTo>
                  <a:pt x="2130425" y="747395"/>
                  <a:pt x="1869440" y="977900"/>
                  <a:pt x="1542415" y="1127760"/>
                </a:cubicBezTo>
                <a:cubicBezTo>
                  <a:pt x="993775" y="1341120"/>
                  <a:pt x="651510" y="1556385"/>
                  <a:pt x="437515" y="1934845"/>
                </a:cubicBezTo>
                <a:cubicBezTo>
                  <a:pt x="434340" y="1939925"/>
                  <a:pt x="431800" y="1944370"/>
                  <a:pt x="429895" y="1948180"/>
                </a:cubicBezTo>
                <a:lnTo>
                  <a:pt x="433070" y="1948180"/>
                </a:lnTo>
                <a:cubicBezTo>
                  <a:pt x="476885" y="1874520"/>
                  <a:pt x="514350" y="1812290"/>
                  <a:pt x="562610" y="1754505"/>
                </a:cubicBezTo>
                <a:cubicBezTo>
                  <a:pt x="949960" y="1285875"/>
                  <a:pt x="1455420" y="1207135"/>
                  <a:pt x="1708150" y="1045210"/>
                </a:cubicBezTo>
                <a:close/>
                <a:moveTo>
                  <a:pt x="975360" y="871855"/>
                </a:moveTo>
                <a:cubicBezTo>
                  <a:pt x="1087755" y="805815"/>
                  <a:pt x="1174750" y="727710"/>
                  <a:pt x="1233805" y="638175"/>
                </a:cubicBezTo>
                <a:cubicBezTo>
                  <a:pt x="1283970" y="562610"/>
                  <a:pt x="1314450" y="478155"/>
                  <a:pt x="1324610" y="387985"/>
                </a:cubicBezTo>
                <a:cubicBezTo>
                  <a:pt x="1343660" y="215265"/>
                  <a:pt x="1282700" y="66675"/>
                  <a:pt x="1249045" y="635"/>
                </a:cubicBezTo>
                <a:lnTo>
                  <a:pt x="1240790" y="635"/>
                </a:lnTo>
                <a:cubicBezTo>
                  <a:pt x="1242060" y="3175"/>
                  <a:pt x="1243330" y="5080"/>
                  <a:pt x="1244600" y="7620"/>
                </a:cubicBezTo>
                <a:cubicBezTo>
                  <a:pt x="1267460" y="54610"/>
                  <a:pt x="1298575" y="129540"/>
                  <a:pt x="1313180" y="222885"/>
                </a:cubicBezTo>
                <a:cubicBezTo>
                  <a:pt x="1341755" y="407670"/>
                  <a:pt x="1305560" y="669290"/>
                  <a:pt x="972185" y="865505"/>
                </a:cubicBezTo>
                <a:cubicBezTo>
                  <a:pt x="640715" y="1059815"/>
                  <a:pt x="417830" y="1212215"/>
                  <a:pt x="256540" y="1415415"/>
                </a:cubicBezTo>
                <a:cubicBezTo>
                  <a:pt x="138430" y="1564005"/>
                  <a:pt x="58420" y="1734820"/>
                  <a:pt x="10160" y="1948180"/>
                </a:cubicBezTo>
                <a:lnTo>
                  <a:pt x="17780" y="1948180"/>
                </a:lnTo>
                <a:cubicBezTo>
                  <a:pt x="66040" y="1736725"/>
                  <a:pt x="145415" y="1566545"/>
                  <a:pt x="262255" y="1419225"/>
                </a:cubicBezTo>
                <a:cubicBezTo>
                  <a:pt x="422275" y="1217295"/>
                  <a:pt x="645160" y="1065530"/>
                  <a:pt x="975360" y="871855"/>
                </a:cubicBezTo>
                <a:close/>
                <a:moveTo>
                  <a:pt x="1041400" y="930910"/>
                </a:moveTo>
                <a:cubicBezTo>
                  <a:pt x="1567815" y="617855"/>
                  <a:pt x="1413510" y="155575"/>
                  <a:pt x="1341755" y="635"/>
                </a:cubicBezTo>
                <a:lnTo>
                  <a:pt x="1337310" y="635"/>
                </a:lnTo>
                <a:cubicBezTo>
                  <a:pt x="1370330" y="71120"/>
                  <a:pt x="1407795" y="177800"/>
                  <a:pt x="1414145" y="297815"/>
                </a:cubicBezTo>
                <a:cubicBezTo>
                  <a:pt x="1420495" y="412750"/>
                  <a:pt x="1398905" y="520700"/>
                  <a:pt x="1348740" y="617855"/>
                </a:cubicBezTo>
                <a:cubicBezTo>
                  <a:pt x="1287145" y="737870"/>
                  <a:pt x="1183005" y="842010"/>
                  <a:pt x="1038860" y="927735"/>
                </a:cubicBezTo>
                <a:cubicBezTo>
                  <a:pt x="700405" y="1129030"/>
                  <a:pt x="455930" y="1299845"/>
                  <a:pt x="283210" y="1529080"/>
                </a:cubicBezTo>
                <a:cubicBezTo>
                  <a:pt x="191135" y="1651000"/>
                  <a:pt x="120650" y="1788160"/>
                  <a:pt x="69215" y="1948815"/>
                </a:cubicBezTo>
                <a:lnTo>
                  <a:pt x="73025" y="1948815"/>
                </a:lnTo>
                <a:cubicBezTo>
                  <a:pt x="124460" y="1789430"/>
                  <a:pt x="194310" y="1652905"/>
                  <a:pt x="286385" y="1531620"/>
                </a:cubicBezTo>
                <a:cubicBezTo>
                  <a:pt x="459105" y="1302385"/>
                  <a:pt x="703580" y="1131570"/>
                  <a:pt x="1041400" y="930910"/>
                </a:cubicBezTo>
                <a:close/>
                <a:moveTo>
                  <a:pt x="1423670" y="927735"/>
                </a:moveTo>
                <a:cubicBezTo>
                  <a:pt x="1691005" y="723900"/>
                  <a:pt x="1816100" y="422910"/>
                  <a:pt x="1728470" y="61595"/>
                </a:cubicBezTo>
                <a:cubicBezTo>
                  <a:pt x="1724660" y="48260"/>
                  <a:pt x="1717675" y="17780"/>
                  <a:pt x="1711960" y="1270"/>
                </a:cubicBezTo>
                <a:lnTo>
                  <a:pt x="1707515" y="1270"/>
                </a:lnTo>
                <a:cubicBezTo>
                  <a:pt x="1731645" y="76835"/>
                  <a:pt x="1758315" y="193675"/>
                  <a:pt x="1751330" y="327025"/>
                </a:cubicBezTo>
                <a:cubicBezTo>
                  <a:pt x="1720850" y="889000"/>
                  <a:pt x="1174115" y="1058545"/>
                  <a:pt x="1025525" y="1156335"/>
                </a:cubicBezTo>
                <a:cubicBezTo>
                  <a:pt x="636270" y="1382395"/>
                  <a:pt x="396875" y="1610995"/>
                  <a:pt x="245110" y="1939925"/>
                </a:cubicBezTo>
                <a:cubicBezTo>
                  <a:pt x="243205" y="1943735"/>
                  <a:pt x="241935" y="1946275"/>
                  <a:pt x="240665" y="1948815"/>
                </a:cubicBezTo>
                <a:lnTo>
                  <a:pt x="245745" y="1948815"/>
                </a:lnTo>
                <a:cubicBezTo>
                  <a:pt x="248920" y="1941195"/>
                  <a:pt x="251460" y="1932305"/>
                  <a:pt x="255905" y="1925955"/>
                </a:cubicBezTo>
                <a:cubicBezTo>
                  <a:pt x="557530" y="1284605"/>
                  <a:pt x="1223645" y="1097915"/>
                  <a:pt x="1423670" y="927735"/>
                </a:cubicBezTo>
                <a:close/>
                <a:moveTo>
                  <a:pt x="907415" y="808990"/>
                </a:moveTo>
                <a:cubicBezTo>
                  <a:pt x="1253490" y="611505"/>
                  <a:pt x="1303020" y="288290"/>
                  <a:pt x="1151890" y="635"/>
                </a:cubicBezTo>
                <a:lnTo>
                  <a:pt x="1147445" y="635"/>
                </a:lnTo>
                <a:cubicBezTo>
                  <a:pt x="1153160" y="11430"/>
                  <a:pt x="1156970" y="18415"/>
                  <a:pt x="1160145" y="24130"/>
                </a:cubicBezTo>
                <a:cubicBezTo>
                  <a:pt x="1276350" y="263525"/>
                  <a:pt x="1250950" y="528320"/>
                  <a:pt x="1036320" y="713105"/>
                </a:cubicBezTo>
                <a:cubicBezTo>
                  <a:pt x="958850" y="782955"/>
                  <a:pt x="845820" y="837565"/>
                  <a:pt x="749935" y="896620"/>
                </a:cubicBezTo>
                <a:cubicBezTo>
                  <a:pt x="369570" y="1126490"/>
                  <a:pt x="104775" y="1337945"/>
                  <a:pt x="0" y="1769745"/>
                </a:cubicBezTo>
                <a:lnTo>
                  <a:pt x="0" y="1784350"/>
                </a:lnTo>
                <a:cubicBezTo>
                  <a:pt x="118110" y="1280795"/>
                  <a:pt x="452120" y="1073785"/>
                  <a:pt x="907415" y="808990"/>
                </a:cubicBezTo>
                <a:close/>
                <a:moveTo>
                  <a:pt x="1138555" y="1206500"/>
                </a:moveTo>
                <a:cubicBezTo>
                  <a:pt x="1228725" y="1158240"/>
                  <a:pt x="1336675" y="1115695"/>
                  <a:pt x="1431925" y="1066800"/>
                </a:cubicBezTo>
                <a:cubicBezTo>
                  <a:pt x="1626235" y="964565"/>
                  <a:pt x="1771015" y="842645"/>
                  <a:pt x="1873885" y="680085"/>
                </a:cubicBezTo>
                <a:cubicBezTo>
                  <a:pt x="1981200" y="510540"/>
                  <a:pt x="2025015" y="299085"/>
                  <a:pt x="1998345" y="91440"/>
                </a:cubicBezTo>
                <a:cubicBezTo>
                  <a:pt x="1995170" y="71120"/>
                  <a:pt x="1989455" y="22860"/>
                  <a:pt x="1983105" y="635"/>
                </a:cubicBezTo>
                <a:lnTo>
                  <a:pt x="1979295" y="635"/>
                </a:lnTo>
                <a:cubicBezTo>
                  <a:pt x="1997075" y="81280"/>
                  <a:pt x="2014855" y="212725"/>
                  <a:pt x="1990090" y="361315"/>
                </a:cubicBezTo>
                <a:cubicBezTo>
                  <a:pt x="1922780" y="749300"/>
                  <a:pt x="1647190" y="981075"/>
                  <a:pt x="1259205" y="1143635"/>
                </a:cubicBezTo>
                <a:cubicBezTo>
                  <a:pt x="1016635" y="1258570"/>
                  <a:pt x="852805" y="1355725"/>
                  <a:pt x="666750" y="1517650"/>
                </a:cubicBezTo>
                <a:cubicBezTo>
                  <a:pt x="535940" y="1633855"/>
                  <a:pt x="401955" y="1800860"/>
                  <a:pt x="339090" y="1948815"/>
                </a:cubicBezTo>
                <a:lnTo>
                  <a:pt x="341630" y="1948815"/>
                </a:lnTo>
                <a:cubicBezTo>
                  <a:pt x="348615" y="1936750"/>
                  <a:pt x="353695" y="1920875"/>
                  <a:pt x="361315" y="1909445"/>
                </a:cubicBezTo>
                <a:cubicBezTo>
                  <a:pt x="531495" y="1586865"/>
                  <a:pt x="821055" y="1369695"/>
                  <a:pt x="1138555" y="1206500"/>
                </a:cubicBezTo>
                <a:close/>
                <a:moveTo>
                  <a:pt x="1624330" y="1024255"/>
                </a:moveTo>
                <a:cubicBezTo>
                  <a:pt x="1948815" y="826770"/>
                  <a:pt x="2168525" y="504825"/>
                  <a:pt x="2127885" y="74295"/>
                </a:cubicBezTo>
                <a:cubicBezTo>
                  <a:pt x="2125345" y="57150"/>
                  <a:pt x="2122170" y="19685"/>
                  <a:pt x="2118360" y="635"/>
                </a:cubicBezTo>
                <a:lnTo>
                  <a:pt x="2114550" y="635"/>
                </a:lnTo>
                <a:cubicBezTo>
                  <a:pt x="2126615" y="83185"/>
                  <a:pt x="2143125" y="222250"/>
                  <a:pt x="2108200" y="378460"/>
                </a:cubicBezTo>
                <a:cubicBezTo>
                  <a:pt x="1967865" y="999490"/>
                  <a:pt x="1336040" y="1139825"/>
                  <a:pt x="1151890" y="1247140"/>
                </a:cubicBezTo>
                <a:cubicBezTo>
                  <a:pt x="847090" y="1400810"/>
                  <a:pt x="563245" y="1613535"/>
                  <a:pt x="397510" y="1922780"/>
                </a:cubicBezTo>
                <a:cubicBezTo>
                  <a:pt x="393065" y="1931670"/>
                  <a:pt x="387985" y="1939925"/>
                  <a:pt x="384175" y="1948180"/>
                </a:cubicBezTo>
                <a:lnTo>
                  <a:pt x="388620" y="1948180"/>
                </a:lnTo>
                <a:cubicBezTo>
                  <a:pt x="391795" y="1941195"/>
                  <a:pt x="395605" y="1934845"/>
                  <a:pt x="399415" y="1927860"/>
                </a:cubicBezTo>
                <a:cubicBezTo>
                  <a:pt x="730885" y="1314450"/>
                  <a:pt x="1424305" y="1167130"/>
                  <a:pt x="1624330" y="1024255"/>
                </a:cubicBezTo>
                <a:close/>
                <a:moveTo>
                  <a:pt x="1494790" y="960120"/>
                </a:moveTo>
                <a:cubicBezTo>
                  <a:pt x="1783080" y="756920"/>
                  <a:pt x="1938020" y="445770"/>
                  <a:pt x="1863090" y="60325"/>
                </a:cubicBezTo>
                <a:cubicBezTo>
                  <a:pt x="1858010" y="38735"/>
                  <a:pt x="1854835" y="17145"/>
                  <a:pt x="1849120" y="0"/>
                </a:cubicBezTo>
                <a:lnTo>
                  <a:pt x="1841500" y="0"/>
                </a:lnTo>
                <a:cubicBezTo>
                  <a:pt x="1842770" y="3175"/>
                  <a:pt x="1844040" y="6350"/>
                  <a:pt x="1843405" y="7620"/>
                </a:cubicBezTo>
                <a:cubicBezTo>
                  <a:pt x="1863725" y="86360"/>
                  <a:pt x="1884045" y="206375"/>
                  <a:pt x="1868805" y="342900"/>
                </a:cubicBezTo>
                <a:cubicBezTo>
                  <a:pt x="1834515" y="646430"/>
                  <a:pt x="1653540" y="862330"/>
                  <a:pt x="1395730" y="1014095"/>
                </a:cubicBezTo>
                <a:cubicBezTo>
                  <a:pt x="1251585" y="1094105"/>
                  <a:pt x="1058545" y="1177925"/>
                  <a:pt x="923290" y="1268095"/>
                </a:cubicBezTo>
                <a:cubicBezTo>
                  <a:pt x="623570" y="1457325"/>
                  <a:pt x="419735" y="1663700"/>
                  <a:pt x="286385" y="1947545"/>
                </a:cubicBezTo>
                <a:lnTo>
                  <a:pt x="295275" y="1947545"/>
                </a:lnTo>
                <a:cubicBezTo>
                  <a:pt x="297815" y="1941830"/>
                  <a:pt x="299720" y="1934845"/>
                  <a:pt x="302260" y="1931670"/>
                </a:cubicBezTo>
                <a:cubicBezTo>
                  <a:pt x="615950" y="1293495"/>
                  <a:pt x="1292225" y="1122045"/>
                  <a:pt x="1494790" y="960120"/>
                </a:cubicBezTo>
                <a:close/>
                <a:moveTo>
                  <a:pt x="6985" y="412115"/>
                </a:moveTo>
                <a:cubicBezTo>
                  <a:pt x="99695" y="400050"/>
                  <a:pt x="232410" y="381635"/>
                  <a:pt x="370205" y="325120"/>
                </a:cubicBezTo>
                <a:cubicBezTo>
                  <a:pt x="541020" y="254635"/>
                  <a:pt x="509905" y="95250"/>
                  <a:pt x="413385" y="3810"/>
                </a:cubicBezTo>
                <a:cubicBezTo>
                  <a:pt x="412115" y="2540"/>
                  <a:pt x="410845" y="1905"/>
                  <a:pt x="409575" y="635"/>
                </a:cubicBezTo>
                <a:lnTo>
                  <a:pt x="403860" y="635"/>
                </a:lnTo>
                <a:cubicBezTo>
                  <a:pt x="476250" y="61595"/>
                  <a:pt x="517525" y="173355"/>
                  <a:pt x="462280" y="251460"/>
                </a:cubicBezTo>
                <a:cubicBezTo>
                  <a:pt x="391160" y="358775"/>
                  <a:pt x="88265" y="396875"/>
                  <a:pt x="635" y="409575"/>
                </a:cubicBezTo>
                <a:lnTo>
                  <a:pt x="635" y="412750"/>
                </a:lnTo>
                <a:cubicBezTo>
                  <a:pt x="4445" y="412115"/>
                  <a:pt x="6985" y="411480"/>
                  <a:pt x="6985" y="412115"/>
                </a:cubicBezTo>
                <a:close/>
                <a:moveTo>
                  <a:pt x="840740" y="748030"/>
                </a:moveTo>
                <a:cubicBezTo>
                  <a:pt x="1216025" y="537845"/>
                  <a:pt x="1174750" y="191770"/>
                  <a:pt x="1056640" y="635"/>
                </a:cubicBezTo>
                <a:lnTo>
                  <a:pt x="1053465" y="635"/>
                </a:lnTo>
                <a:cubicBezTo>
                  <a:pt x="1060450" y="12065"/>
                  <a:pt x="1068070" y="26035"/>
                  <a:pt x="1071245" y="32385"/>
                </a:cubicBezTo>
                <a:cubicBezTo>
                  <a:pt x="1176655" y="243205"/>
                  <a:pt x="1163955" y="492760"/>
                  <a:pt x="951865" y="667385"/>
                </a:cubicBezTo>
                <a:cubicBezTo>
                  <a:pt x="848360" y="751205"/>
                  <a:pt x="693420" y="822325"/>
                  <a:pt x="586105" y="893445"/>
                </a:cubicBezTo>
                <a:cubicBezTo>
                  <a:pt x="313690" y="1062990"/>
                  <a:pt x="98425" y="1231900"/>
                  <a:pt x="635" y="1556385"/>
                </a:cubicBezTo>
                <a:lnTo>
                  <a:pt x="635" y="1569085"/>
                </a:lnTo>
                <a:cubicBezTo>
                  <a:pt x="120650" y="1154430"/>
                  <a:pt x="433705" y="982980"/>
                  <a:pt x="840740" y="748030"/>
                </a:cubicBezTo>
                <a:close/>
                <a:moveTo>
                  <a:pt x="547370" y="60325"/>
                </a:moveTo>
                <a:cubicBezTo>
                  <a:pt x="537845" y="43815"/>
                  <a:pt x="517525" y="15875"/>
                  <a:pt x="501015" y="0"/>
                </a:cubicBezTo>
                <a:lnTo>
                  <a:pt x="494665" y="0"/>
                </a:lnTo>
                <a:cubicBezTo>
                  <a:pt x="506730" y="11430"/>
                  <a:pt x="518795" y="24765"/>
                  <a:pt x="528955" y="39370"/>
                </a:cubicBezTo>
                <a:cubicBezTo>
                  <a:pt x="612140" y="158750"/>
                  <a:pt x="593090" y="288925"/>
                  <a:pt x="475615" y="360045"/>
                </a:cubicBezTo>
                <a:cubicBezTo>
                  <a:pt x="340995" y="438150"/>
                  <a:pt x="68580" y="504190"/>
                  <a:pt x="1270" y="534035"/>
                </a:cubicBezTo>
                <a:lnTo>
                  <a:pt x="1270" y="538480"/>
                </a:lnTo>
                <a:cubicBezTo>
                  <a:pt x="135255" y="487045"/>
                  <a:pt x="281940" y="455295"/>
                  <a:pt x="437515" y="384175"/>
                </a:cubicBezTo>
                <a:cubicBezTo>
                  <a:pt x="601345" y="311150"/>
                  <a:pt x="610870" y="172085"/>
                  <a:pt x="547370" y="60325"/>
                </a:cubicBezTo>
                <a:close/>
                <a:moveTo>
                  <a:pt x="647700" y="85090"/>
                </a:moveTo>
                <a:cubicBezTo>
                  <a:pt x="633730" y="55245"/>
                  <a:pt x="610235" y="18415"/>
                  <a:pt x="592455" y="635"/>
                </a:cubicBezTo>
                <a:lnTo>
                  <a:pt x="586105" y="635"/>
                </a:lnTo>
                <a:cubicBezTo>
                  <a:pt x="597535" y="12065"/>
                  <a:pt x="607695" y="25400"/>
                  <a:pt x="617855" y="40005"/>
                </a:cubicBezTo>
                <a:cubicBezTo>
                  <a:pt x="753745" y="257175"/>
                  <a:pt x="618490" y="402590"/>
                  <a:pt x="439420" y="471805"/>
                </a:cubicBezTo>
                <a:cubicBezTo>
                  <a:pt x="292735" y="540385"/>
                  <a:pt x="107315" y="596900"/>
                  <a:pt x="1270" y="674370"/>
                </a:cubicBezTo>
                <a:lnTo>
                  <a:pt x="1270" y="678815"/>
                </a:lnTo>
                <a:cubicBezTo>
                  <a:pt x="128905" y="588010"/>
                  <a:pt x="343535" y="528320"/>
                  <a:pt x="504825" y="445135"/>
                </a:cubicBezTo>
                <a:cubicBezTo>
                  <a:pt x="690245" y="355600"/>
                  <a:pt x="701040" y="201295"/>
                  <a:pt x="647700" y="85090"/>
                </a:cubicBezTo>
                <a:close/>
                <a:moveTo>
                  <a:pt x="306070" y="635"/>
                </a:moveTo>
                <a:lnTo>
                  <a:pt x="302895" y="635"/>
                </a:lnTo>
                <a:cubicBezTo>
                  <a:pt x="303530" y="2540"/>
                  <a:pt x="304165" y="3810"/>
                  <a:pt x="304165" y="5080"/>
                </a:cubicBezTo>
                <a:cubicBezTo>
                  <a:pt x="337820" y="122555"/>
                  <a:pt x="168275" y="131445"/>
                  <a:pt x="85725" y="123825"/>
                </a:cubicBezTo>
                <a:cubicBezTo>
                  <a:pt x="57150" y="121285"/>
                  <a:pt x="27940" y="114935"/>
                  <a:pt x="1270" y="106680"/>
                </a:cubicBezTo>
                <a:lnTo>
                  <a:pt x="1270" y="110490"/>
                </a:lnTo>
                <a:cubicBezTo>
                  <a:pt x="41275" y="123190"/>
                  <a:pt x="86995" y="129540"/>
                  <a:pt x="128905" y="129540"/>
                </a:cubicBezTo>
                <a:cubicBezTo>
                  <a:pt x="228600" y="128905"/>
                  <a:pt x="337820" y="102235"/>
                  <a:pt x="306070" y="635"/>
                </a:cubicBezTo>
                <a:close/>
                <a:moveTo>
                  <a:pt x="351790" y="213360"/>
                </a:moveTo>
                <a:cubicBezTo>
                  <a:pt x="425450" y="161290"/>
                  <a:pt x="415290" y="72390"/>
                  <a:pt x="355600" y="635"/>
                </a:cubicBezTo>
                <a:lnTo>
                  <a:pt x="346075" y="635"/>
                </a:lnTo>
                <a:cubicBezTo>
                  <a:pt x="379730" y="39370"/>
                  <a:pt x="404495" y="94615"/>
                  <a:pt x="394335" y="138430"/>
                </a:cubicBezTo>
                <a:cubicBezTo>
                  <a:pt x="372110" y="272415"/>
                  <a:pt x="65405" y="273685"/>
                  <a:pt x="13335" y="265430"/>
                </a:cubicBezTo>
                <a:cubicBezTo>
                  <a:pt x="9525" y="265430"/>
                  <a:pt x="5715" y="264795"/>
                  <a:pt x="1270" y="264160"/>
                </a:cubicBezTo>
                <a:lnTo>
                  <a:pt x="1270" y="271780"/>
                </a:lnTo>
                <a:cubicBezTo>
                  <a:pt x="26035" y="274320"/>
                  <a:pt x="45085" y="275590"/>
                  <a:pt x="73660" y="275590"/>
                </a:cubicBezTo>
                <a:cubicBezTo>
                  <a:pt x="133985" y="276225"/>
                  <a:pt x="274320" y="264160"/>
                  <a:pt x="351790" y="213360"/>
                </a:cubicBezTo>
                <a:close/>
                <a:moveTo>
                  <a:pt x="383540" y="596900"/>
                </a:moveTo>
                <a:cubicBezTo>
                  <a:pt x="478155" y="549275"/>
                  <a:pt x="625475" y="494665"/>
                  <a:pt x="692785" y="416560"/>
                </a:cubicBezTo>
                <a:cubicBezTo>
                  <a:pt x="805815" y="297815"/>
                  <a:pt x="781050" y="108585"/>
                  <a:pt x="681355" y="635"/>
                </a:cubicBezTo>
                <a:lnTo>
                  <a:pt x="678180" y="635"/>
                </a:lnTo>
                <a:cubicBezTo>
                  <a:pt x="681355" y="4445"/>
                  <a:pt x="684530" y="7620"/>
                  <a:pt x="685165" y="8890"/>
                </a:cubicBezTo>
                <a:cubicBezTo>
                  <a:pt x="783590" y="135255"/>
                  <a:pt x="800735" y="309880"/>
                  <a:pt x="673735" y="431165"/>
                </a:cubicBezTo>
                <a:cubicBezTo>
                  <a:pt x="610235" y="492125"/>
                  <a:pt x="520065" y="525780"/>
                  <a:pt x="463550" y="554990"/>
                </a:cubicBezTo>
                <a:cubicBezTo>
                  <a:pt x="297180" y="637540"/>
                  <a:pt x="111125" y="705485"/>
                  <a:pt x="635" y="825500"/>
                </a:cubicBezTo>
                <a:lnTo>
                  <a:pt x="635" y="830580"/>
                </a:lnTo>
                <a:cubicBezTo>
                  <a:pt x="3810" y="826770"/>
                  <a:pt x="6985" y="823595"/>
                  <a:pt x="10160" y="819785"/>
                </a:cubicBezTo>
                <a:cubicBezTo>
                  <a:pt x="91440" y="734695"/>
                  <a:pt x="221615" y="673100"/>
                  <a:pt x="383540" y="596900"/>
                </a:cubicBezTo>
                <a:close/>
                <a:moveTo>
                  <a:pt x="629285" y="668020"/>
                </a:moveTo>
                <a:cubicBezTo>
                  <a:pt x="785495" y="588010"/>
                  <a:pt x="890270" y="515620"/>
                  <a:pt x="936625" y="370205"/>
                </a:cubicBezTo>
                <a:cubicBezTo>
                  <a:pt x="989330" y="196215"/>
                  <a:pt x="900430" y="42545"/>
                  <a:pt x="869315" y="0"/>
                </a:cubicBezTo>
                <a:lnTo>
                  <a:pt x="864870" y="0"/>
                </a:lnTo>
                <a:cubicBezTo>
                  <a:pt x="866775" y="2540"/>
                  <a:pt x="868680" y="5080"/>
                  <a:pt x="870585" y="8255"/>
                </a:cubicBezTo>
                <a:cubicBezTo>
                  <a:pt x="984885" y="182245"/>
                  <a:pt x="983615" y="407670"/>
                  <a:pt x="806450" y="554355"/>
                </a:cubicBezTo>
                <a:cubicBezTo>
                  <a:pt x="717550" y="626745"/>
                  <a:pt x="617220" y="666115"/>
                  <a:pt x="511810" y="727075"/>
                </a:cubicBezTo>
                <a:cubicBezTo>
                  <a:pt x="294005" y="847725"/>
                  <a:pt x="99060" y="962660"/>
                  <a:pt x="635" y="1164590"/>
                </a:cubicBezTo>
                <a:lnTo>
                  <a:pt x="635" y="1173480"/>
                </a:lnTo>
                <a:cubicBezTo>
                  <a:pt x="115570" y="931545"/>
                  <a:pt x="366395" y="813435"/>
                  <a:pt x="629285" y="668020"/>
                </a:cubicBezTo>
                <a:close/>
                <a:moveTo>
                  <a:pt x="758190" y="695960"/>
                </a:moveTo>
                <a:cubicBezTo>
                  <a:pt x="1052195" y="543560"/>
                  <a:pt x="1122045" y="266065"/>
                  <a:pt x="965835" y="3175"/>
                </a:cubicBezTo>
                <a:cubicBezTo>
                  <a:pt x="965200" y="2540"/>
                  <a:pt x="964565" y="1270"/>
                  <a:pt x="963930" y="0"/>
                </a:cubicBezTo>
                <a:lnTo>
                  <a:pt x="959485" y="0"/>
                </a:lnTo>
                <a:cubicBezTo>
                  <a:pt x="963295" y="6350"/>
                  <a:pt x="967740" y="12700"/>
                  <a:pt x="971550" y="19050"/>
                </a:cubicBezTo>
                <a:cubicBezTo>
                  <a:pt x="1097280" y="242570"/>
                  <a:pt x="1052830" y="474345"/>
                  <a:pt x="868680" y="618490"/>
                </a:cubicBezTo>
                <a:cubicBezTo>
                  <a:pt x="777240" y="689610"/>
                  <a:pt x="638810" y="752475"/>
                  <a:pt x="534670" y="817245"/>
                </a:cubicBezTo>
                <a:cubicBezTo>
                  <a:pt x="300990" y="956310"/>
                  <a:pt x="97790" y="1096010"/>
                  <a:pt x="635" y="1353820"/>
                </a:cubicBezTo>
                <a:lnTo>
                  <a:pt x="635" y="1364615"/>
                </a:lnTo>
                <a:cubicBezTo>
                  <a:pt x="121920" y="1033780"/>
                  <a:pt x="421640" y="887095"/>
                  <a:pt x="758190" y="695960"/>
                </a:cubicBezTo>
                <a:close/>
                <a:moveTo>
                  <a:pt x="505460" y="637540"/>
                </a:moveTo>
                <a:cubicBezTo>
                  <a:pt x="578485" y="597535"/>
                  <a:pt x="678815" y="557530"/>
                  <a:pt x="749300" y="492760"/>
                </a:cubicBezTo>
                <a:cubicBezTo>
                  <a:pt x="953770" y="304165"/>
                  <a:pt x="828040" y="57785"/>
                  <a:pt x="778510" y="635"/>
                </a:cubicBezTo>
                <a:lnTo>
                  <a:pt x="768985" y="635"/>
                </a:lnTo>
                <a:cubicBezTo>
                  <a:pt x="887730" y="153670"/>
                  <a:pt x="892810" y="372745"/>
                  <a:pt x="722630" y="505460"/>
                </a:cubicBezTo>
                <a:cubicBezTo>
                  <a:pt x="696595" y="526415"/>
                  <a:pt x="666750" y="545465"/>
                  <a:pt x="633730" y="562610"/>
                </a:cubicBezTo>
                <a:cubicBezTo>
                  <a:pt x="459740" y="655320"/>
                  <a:pt x="215265" y="765810"/>
                  <a:pt x="91440" y="880745"/>
                </a:cubicBezTo>
                <a:cubicBezTo>
                  <a:pt x="70485" y="899160"/>
                  <a:pt x="24765" y="946785"/>
                  <a:pt x="635" y="984250"/>
                </a:cubicBezTo>
                <a:lnTo>
                  <a:pt x="635" y="999490"/>
                </a:lnTo>
                <a:cubicBezTo>
                  <a:pt x="94615" y="848360"/>
                  <a:pt x="273050" y="756285"/>
                  <a:pt x="505460" y="637540"/>
                </a:cubicBezTo>
                <a:close/>
                <a:moveTo>
                  <a:pt x="2084070" y="1235075"/>
                </a:moveTo>
                <a:cubicBezTo>
                  <a:pt x="2578100" y="1019175"/>
                  <a:pt x="2954655" y="635000"/>
                  <a:pt x="3034665" y="99695"/>
                </a:cubicBezTo>
                <a:cubicBezTo>
                  <a:pt x="3039110" y="63500"/>
                  <a:pt x="3044825" y="20320"/>
                  <a:pt x="3044825" y="635"/>
                </a:cubicBezTo>
                <a:lnTo>
                  <a:pt x="3041015" y="635"/>
                </a:lnTo>
                <a:cubicBezTo>
                  <a:pt x="3030855" y="161290"/>
                  <a:pt x="2997835" y="308610"/>
                  <a:pt x="2903855" y="501015"/>
                </a:cubicBezTo>
                <a:cubicBezTo>
                  <a:pt x="2522220" y="1244600"/>
                  <a:pt x="1654810" y="1354455"/>
                  <a:pt x="1464945" y="1441450"/>
                </a:cubicBezTo>
                <a:cubicBezTo>
                  <a:pt x="1171575" y="1549400"/>
                  <a:pt x="883920" y="1714500"/>
                  <a:pt x="703580" y="1948180"/>
                </a:cubicBezTo>
                <a:lnTo>
                  <a:pt x="706755" y="1948180"/>
                </a:lnTo>
                <a:cubicBezTo>
                  <a:pt x="721360" y="1930400"/>
                  <a:pt x="735965" y="1913255"/>
                  <a:pt x="751840" y="1895475"/>
                </a:cubicBezTo>
                <a:cubicBezTo>
                  <a:pt x="1181735" y="1428750"/>
                  <a:pt x="1771650" y="1388110"/>
                  <a:pt x="2084070" y="1235075"/>
                </a:cubicBezTo>
                <a:close/>
                <a:moveTo>
                  <a:pt x="2931795" y="1262380"/>
                </a:moveTo>
                <a:cubicBezTo>
                  <a:pt x="2703830" y="1479550"/>
                  <a:pt x="2508250" y="1720850"/>
                  <a:pt x="2339340" y="1948815"/>
                </a:cubicBezTo>
                <a:lnTo>
                  <a:pt x="2343785" y="1948815"/>
                </a:lnTo>
                <a:cubicBezTo>
                  <a:pt x="2512060" y="1722120"/>
                  <a:pt x="2707005" y="1481455"/>
                  <a:pt x="2933700" y="1265555"/>
                </a:cubicBezTo>
                <a:cubicBezTo>
                  <a:pt x="3133725" y="1075690"/>
                  <a:pt x="3310255" y="883285"/>
                  <a:pt x="3463925" y="706120"/>
                </a:cubicBezTo>
                <a:lnTo>
                  <a:pt x="3463925" y="700405"/>
                </a:lnTo>
                <a:cubicBezTo>
                  <a:pt x="3310255" y="877570"/>
                  <a:pt x="3132455" y="1071245"/>
                  <a:pt x="2931795" y="1262380"/>
                </a:cubicBezTo>
                <a:close/>
                <a:moveTo>
                  <a:pt x="2784475" y="1278890"/>
                </a:moveTo>
                <a:cubicBezTo>
                  <a:pt x="2586355" y="1435100"/>
                  <a:pt x="2400300" y="1624965"/>
                  <a:pt x="2214880" y="1858645"/>
                </a:cubicBezTo>
                <a:cubicBezTo>
                  <a:pt x="2191385" y="1888490"/>
                  <a:pt x="2167890" y="1918335"/>
                  <a:pt x="2145665" y="1948180"/>
                </a:cubicBezTo>
                <a:lnTo>
                  <a:pt x="2150110" y="1948180"/>
                </a:lnTo>
                <a:cubicBezTo>
                  <a:pt x="2171700" y="1918970"/>
                  <a:pt x="2194560" y="1889760"/>
                  <a:pt x="2217420" y="1860550"/>
                </a:cubicBezTo>
                <a:cubicBezTo>
                  <a:pt x="2402205" y="1626870"/>
                  <a:pt x="2588260" y="1437005"/>
                  <a:pt x="2785745" y="1281430"/>
                </a:cubicBezTo>
                <a:cubicBezTo>
                  <a:pt x="3061970" y="1063625"/>
                  <a:pt x="3285490" y="831215"/>
                  <a:pt x="3462655" y="622300"/>
                </a:cubicBezTo>
                <a:lnTo>
                  <a:pt x="3462655" y="616585"/>
                </a:lnTo>
                <a:cubicBezTo>
                  <a:pt x="3286125" y="826135"/>
                  <a:pt x="3061970" y="1059815"/>
                  <a:pt x="2784475" y="1278890"/>
                </a:cubicBezTo>
                <a:close/>
                <a:moveTo>
                  <a:pt x="3121025" y="1948180"/>
                </a:moveTo>
                <a:cubicBezTo>
                  <a:pt x="3127375" y="1939290"/>
                  <a:pt x="3132455" y="1927860"/>
                  <a:pt x="3139440" y="1920240"/>
                </a:cubicBezTo>
                <a:cubicBezTo>
                  <a:pt x="3264535" y="1740535"/>
                  <a:pt x="3378200" y="1539875"/>
                  <a:pt x="3463925" y="1343660"/>
                </a:cubicBezTo>
                <a:lnTo>
                  <a:pt x="3463925" y="1335405"/>
                </a:lnTo>
                <a:cubicBezTo>
                  <a:pt x="3369945" y="1553845"/>
                  <a:pt x="3246755" y="1759585"/>
                  <a:pt x="3116580" y="1948180"/>
                </a:cubicBezTo>
                <a:lnTo>
                  <a:pt x="3121025" y="1948180"/>
                </a:lnTo>
                <a:close/>
                <a:moveTo>
                  <a:pt x="2923540" y="1948180"/>
                </a:moveTo>
                <a:lnTo>
                  <a:pt x="2923540" y="1948180"/>
                </a:lnTo>
                <a:cubicBezTo>
                  <a:pt x="3197225" y="1574800"/>
                  <a:pt x="3296285" y="1350010"/>
                  <a:pt x="3463925" y="1055370"/>
                </a:cubicBezTo>
                <a:lnTo>
                  <a:pt x="3463925" y="1047115"/>
                </a:lnTo>
                <a:cubicBezTo>
                  <a:pt x="3442970" y="1083310"/>
                  <a:pt x="3422015" y="1120775"/>
                  <a:pt x="3401695" y="1158240"/>
                </a:cubicBezTo>
                <a:cubicBezTo>
                  <a:pt x="3229610" y="1491615"/>
                  <a:pt x="3102610" y="1684020"/>
                  <a:pt x="2923540" y="1948180"/>
                </a:cubicBezTo>
                <a:close/>
                <a:moveTo>
                  <a:pt x="2724150" y="1948180"/>
                </a:moveTo>
                <a:lnTo>
                  <a:pt x="2733675" y="1948180"/>
                </a:lnTo>
                <a:cubicBezTo>
                  <a:pt x="2740025" y="1939925"/>
                  <a:pt x="2745740" y="1931035"/>
                  <a:pt x="2752725" y="1921510"/>
                </a:cubicBezTo>
                <a:cubicBezTo>
                  <a:pt x="2907665" y="1706245"/>
                  <a:pt x="3067050" y="1471930"/>
                  <a:pt x="3224530" y="1240790"/>
                </a:cubicBezTo>
                <a:cubicBezTo>
                  <a:pt x="3323590" y="1090930"/>
                  <a:pt x="3420745" y="965835"/>
                  <a:pt x="3464560" y="904240"/>
                </a:cubicBezTo>
                <a:lnTo>
                  <a:pt x="3464560" y="893445"/>
                </a:lnTo>
                <a:cubicBezTo>
                  <a:pt x="3229610" y="1201420"/>
                  <a:pt x="2994660" y="1579245"/>
                  <a:pt x="2764155" y="1894205"/>
                </a:cubicBezTo>
                <a:cubicBezTo>
                  <a:pt x="2752725" y="1911350"/>
                  <a:pt x="2734310" y="1932305"/>
                  <a:pt x="2724150" y="1948180"/>
                </a:cubicBezTo>
                <a:close/>
                <a:moveTo>
                  <a:pt x="1754505" y="1086485"/>
                </a:moveTo>
                <a:cubicBezTo>
                  <a:pt x="2121535" y="888365"/>
                  <a:pt x="2399030" y="548640"/>
                  <a:pt x="2388870" y="72390"/>
                </a:cubicBezTo>
                <a:cubicBezTo>
                  <a:pt x="2387600" y="55245"/>
                  <a:pt x="2387600" y="19050"/>
                  <a:pt x="2385060" y="635"/>
                </a:cubicBezTo>
                <a:lnTo>
                  <a:pt x="2381250" y="635"/>
                </a:lnTo>
                <a:cubicBezTo>
                  <a:pt x="2387600" y="92075"/>
                  <a:pt x="2393950" y="238125"/>
                  <a:pt x="2339340" y="414020"/>
                </a:cubicBezTo>
                <a:cubicBezTo>
                  <a:pt x="2129155" y="1071245"/>
                  <a:pt x="1431290" y="1200785"/>
                  <a:pt x="1242060" y="1303655"/>
                </a:cubicBezTo>
                <a:cubicBezTo>
                  <a:pt x="934085" y="1445260"/>
                  <a:pt x="640080" y="1652270"/>
                  <a:pt x="476250" y="1948815"/>
                </a:cubicBezTo>
                <a:lnTo>
                  <a:pt x="478790" y="1948815"/>
                </a:lnTo>
                <a:cubicBezTo>
                  <a:pt x="487680" y="1933575"/>
                  <a:pt x="495935" y="1920240"/>
                  <a:pt x="504825" y="1905635"/>
                </a:cubicBezTo>
                <a:cubicBezTo>
                  <a:pt x="866140" y="1339215"/>
                  <a:pt x="1529080" y="1228090"/>
                  <a:pt x="1754505" y="1086485"/>
                </a:cubicBezTo>
                <a:close/>
                <a:moveTo>
                  <a:pt x="2343785" y="1328420"/>
                </a:moveTo>
                <a:cubicBezTo>
                  <a:pt x="2045335" y="1471930"/>
                  <a:pt x="1790700" y="1674495"/>
                  <a:pt x="1583055" y="1930400"/>
                </a:cubicBezTo>
                <a:cubicBezTo>
                  <a:pt x="1578610" y="1936115"/>
                  <a:pt x="1572895" y="1942465"/>
                  <a:pt x="1568450" y="1948815"/>
                </a:cubicBezTo>
                <a:lnTo>
                  <a:pt x="1572895" y="1948815"/>
                </a:lnTo>
                <a:cubicBezTo>
                  <a:pt x="1740535" y="1742440"/>
                  <a:pt x="1924685" y="1575435"/>
                  <a:pt x="2146935" y="1440180"/>
                </a:cubicBezTo>
                <a:cubicBezTo>
                  <a:pt x="2249170" y="1374140"/>
                  <a:pt x="2375535" y="1322705"/>
                  <a:pt x="2531110" y="1234440"/>
                </a:cubicBezTo>
                <a:cubicBezTo>
                  <a:pt x="3037840" y="943610"/>
                  <a:pt x="3329305" y="560070"/>
                  <a:pt x="3463925" y="308610"/>
                </a:cubicBezTo>
                <a:lnTo>
                  <a:pt x="3463925" y="304800"/>
                </a:lnTo>
                <a:cubicBezTo>
                  <a:pt x="3292475" y="603885"/>
                  <a:pt x="2969260" y="1027430"/>
                  <a:pt x="2343785" y="1328420"/>
                </a:cubicBezTo>
                <a:close/>
                <a:moveTo>
                  <a:pt x="2229485" y="1630680"/>
                </a:moveTo>
                <a:cubicBezTo>
                  <a:pt x="2143760" y="1710055"/>
                  <a:pt x="1988820" y="1901190"/>
                  <a:pt x="1953895" y="1948180"/>
                </a:cubicBezTo>
                <a:lnTo>
                  <a:pt x="1956435" y="1948180"/>
                </a:lnTo>
                <a:cubicBezTo>
                  <a:pt x="1961515" y="1942465"/>
                  <a:pt x="1969135" y="1933575"/>
                  <a:pt x="1978660" y="1921510"/>
                </a:cubicBezTo>
                <a:cubicBezTo>
                  <a:pt x="2357755" y="1442720"/>
                  <a:pt x="2604135" y="1336675"/>
                  <a:pt x="2817495" y="1171575"/>
                </a:cubicBezTo>
                <a:cubicBezTo>
                  <a:pt x="3049905" y="994410"/>
                  <a:pt x="3290570" y="761365"/>
                  <a:pt x="3464560" y="533400"/>
                </a:cubicBezTo>
                <a:lnTo>
                  <a:pt x="3464560" y="528955"/>
                </a:lnTo>
                <a:cubicBezTo>
                  <a:pt x="2891155" y="1236345"/>
                  <a:pt x="2627630" y="1224280"/>
                  <a:pt x="2229485" y="1630680"/>
                </a:cubicBezTo>
                <a:close/>
                <a:moveTo>
                  <a:pt x="3185795" y="608330"/>
                </a:moveTo>
                <a:cubicBezTo>
                  <a:pt x="2886075" y="997585"/>
                  <a:pt x="2549525" y="1200150"/>
                  <a:pt x="2078355" y="1397000"/>
                </a:cubicBezTo>
                <a:cubicBezTo>
                  <a:pt x="1802130" y="1530350"/>
                  <a:pt x="1558925" y="1718310"/>
                  <a:pt x="1376680" y="1948180"/>
                </a:cubicBezTo>
                <a:lnTo>
                  <a:pt x="1377315" y="1948180"/>
                </a:lnTo>
                <a:cubicBezTo>
                  <a:pt x="1847850" y="1405255"/>
                  <a:pt x="2189480" y="1389380"/>
                  <a:pt x="2521585" y="1188720"/>
                </a:cubicBezTo>
                <a:cubicBezTo>
                  <a:pt x="2966720" y="933450"/>
                  <a:pt x="3289300" y="563245"/>
                  <a:pt x="3463290" y="120015"/>
                </a:cubicBezTo>
                <a:lnTo>
                  <a:pt x="3463290" y="110490"/>
                </a:lnTo>
                <a:cubicBezTo>
                  <a:pt x="3415030" y="234950"/>
                  <a:pt x="3332480" y="415290"/>
                  <a:pt x="3185795" y="608330"/>
                </a:cubicBezTo>
                <a:close/>
                <a:moveTo>
                  <a:pt x="2489835" y="1310005"/>
                </a:moveTo>
                <a:cubicBezTo>
                  <a:pt x="2336800" y="1396365"/>
                  <a:pt x="2192655" y="1500505"/>
                  <a:pt x="2060575" y="1620520"/>
                </a:cubicBezTo>
                <a:cubicBezTo>
                  <a:pt x="1953895" y="1717675"/>
                  <a:pt x="1852295" y="1827530"/>
                  <a:pt x="1758950" y="1948180"/>
                </a:cubicBezTo>
                <a:lnTo>
                  <a:pt x="1768475" y="1948180"/>
                </a:lnTo>
                <a:cubicBezTo>
                  <a:pt x="1861185" y="1830070"/>
                  <a:pt x="1960880" y="1722120"/>
                  <a:pt x="2066290" y="1626235"/>
                </a:cubicBezTo>
                <a:cubicBezTo>
                  <a:pt x="2197735" y="1506220"/>
                  <a:pt x="2341880" y="1402080"/>
                  <a:pt x="2494280" y="1316355"/>
                </a:cubicBezTo>
                <a:cubicBezTo>
                  <a:pt x="2970530" y="1048385"/>
                  <a:pt x="3273425" y="711835"/>
                  <a:pt x="3465195" y="440055"/>
                </a:cubicBezTo>
                <a:lnTo>
                  <a:pt x="3465195" y="427355"/>
                </a:lnTo>
                <a:cubicBezTo>
                  <a:pt x="3272790" y="699770"/>
                  <a:pt x="2969895" y="1040130"/>
                  <a:pt x="2489835" y="1310005"/>
                </a:cubicBezTo>
                <a:close/>
                <a:moveTo>
                  <a:pt x="2533015" y="1948180"/>
                </a:moveTo>
                <a:lnTo>
                  <a:pt x="2537460" y="1948180"/>
                </a:lnTo>
                <a:cubicBezTo>
                  <a:pt x="2702560" y="1722755"/>
                  <a:pt x="2886075" y="1476375"/>
                  <a:pt x="3081655" y="1247775"/>
                </a:cubicBezTo>
                <a:cubicBezTo>
                  <a:pt x="3215005" y="1092200"/>
                  <a:pt x="3345815" y="935990"/>
                  <a:pt x="3463925" y="793115"/>
                </a:cubicBezTo>
                <a:lnTo>
                  <a:pt x="3463925" y="787400"/>
                </a:lnTo>
                <a:cubicBezTo>
                  <a:pt x="3344545" y="930910"/>
                  <a:pt x="3213100" y="1088390"/>
                  <a:pt x="3078480" y="1245235"/>
                </a:cubicBezTo>
                <a:cubicBezTo>
                  <a:pt x="2882265" y="1475105"/>
                  <a:pt x="2698115" y="1722755"/>
                  <a:pt x="2533015" y="1948180"/>
                </a:cubicBezTo>
                <a:close/>
                <a:moveTo>
                  <a:pt x="1589405" y="1267460"/>
                </a:moveTo>
                <a:cubicBezTo>
                  <a:pt x="1701800" y="1230630"/>
                  <a:pt x="1800860" y="1189355"/>
                  <a:pt x="1896110" y="1141730"/>
                </a:cubicBezTo>
                <a:cubicBezTo>
                  <a:pt x="2305050" y="937260"/>
                  <a:pt x="2611120" y="590550"/>
                  <a:pt x="2647315" y="108585"/>
                </a:cubicBezTo>
                <a:cubicBezTo>
                  <a:pt x="2649220" y="85090"/>
                  <a:pt x="2650490" y="34925"/>
                  <a:pt x="2649220" y="635"/>
                </a:cubicBezTo>
                <a:lnTo>
                  <a:pt x="2645410" y="635"/>
                </a:lnTo>
                <a:cubicBezTo>
                  <a:pt x="2648585" y="93345"/>
                  <a:pt x="2640330" y="260985"/>
                  <a:pt x="2566035" y="448310"/>
                </a:cubicBezTo>
                <a:cubicBezTo>
                  <a:pt x="2426970" y="798195"/>
                  <a:pt x="2142490" y="1029970"/>
                  <a:pt x="1805940" y="1179830"/>
                </a:cubicBezTo>
                <a:cubicBezTo>
                  <a:pt x="1670050" y="1242695"/>
                  <a:pt x="1504950" y="1285875"/>
                  <a:pt x="1364615" y="1343660"/>
                </a:cubicBezTo>
                <a:cubicBezTo>
                  <a:pt x="1072515" y="1463675"/>
                  <a:pt x="813435" y="1621155"/>
                  <a:pt x="623570" y="1863725"/>
                </a:cubicBezTo>
                <a:cubicBezTo>
                  <a:pt x="602615" y="1891030"/>
                  <a:pt x="581025" y="1920240"/>
                  <a:pt x="563880" y="1948180"/>
                </a:cubicBezTo>
                <a:lnTo>
                  <a:pt x="568325" y="1948180"/>
                </a:lnTo>
                <a:cubicBezTo>
                  <a:pt x="570230" y="1944370"/>
                  <a:pt x="572135" y="1941195"/>
                  <a:pt x="574675" y="1938655"/>
                </a:cubicBezTo>
                <a:cubicBezTo>
                  <a:pt x="801370" y="1598295"/>
                  <a:pt x="1179830" y="1399540"/>
                  <a:pt x="1589405" y="1267460"/>
                </a:cubicBezTo>
                <a:close/>
                <a:moveTo>
                  <a:pt x="1063625" y="1543050"/>
                </a:moveTo>
                <a:cubicBezTo>
                  <a:pt x="1367790" y="1356360"/>
                  <a:pt x="1707515" y="1293495"/>
                  <a:pt x="1913890" y="1194435"/>
                </a:cubicBezTo>
                <a:cubicBezTo>
                  <a:pt x="2416175" y="971550"/>
                  <a:pt x="2776855" y="553085"/>
                  <a:pt x="2781300" y="635"/>
                </a:cubicBezTo>
                <a:lnTo>
                  <a:pt x="2778125" y="635"/>
                </a:lnTo>
                <a:cubicBezTo>
                  <a:pt x="2776220" y="24765"/>
                  <a:pt x="2777490" y="76835"/>
                  <a:pt x="2774950" y="85725"/>
                </a:cubicBezTo>
                <a:cubicBezTo>
                  <a:pt x="2732405" y="589280"/>
                  <a:pt x="2404745" y="950595"/>
                  <a:pt x="1980565" y="1158875"/>
                </a:cubicBezTo>
                <a:cubicBezTo>
                  <a:pt x="1835150" y="1234440"/>
                  <a:pt x="1672590" y="1282700"/>
                  <a:pt x="1485265" y="1344930"/>
                </a:cubicBezTo>
                <a:cubicBezTo>
                  <a:pt x="1096645" y="1482725"/>
                  <a:pt x="812165" y="1673860"/>
                  <a:pt x="631825" y="1916430"/>
                </a:cubicBezTo>
                <a:cubicBezTo>
                  <a:pt x="622935" y="1928495"/>
                  <a:pt x="615315" y="1938655"/>
                  <a:pt x="608965" y="1948815"/>
                </a:cubicBezTo>
                <a:lnTo>
                  <a:pt x="612140" y="1948815"/>
                </a:lnTo>
                <a:cubicBezTo>
                  <a:pt x="721995" y="1795780"/>
                  <a:pt x="869950" y="1656080"/>
                  <a:pt x="1063625" y="1543050"/>
                </a:cubicBezTo>
                <a:close/>
                <a:moveTo>
                  <a:pt x="1833245" y="1112520"/>
                </a:moveTo>
                <a:cubicBezTo>
                  <a:pt x="2229485" y="904875"/>
                  <a:pt x="2506980" y="558165"/>
                  <a:pt x="2520950" y="92075"/>
                </a:cubicBezTo>
                <a:cubicBezTo>
                  <a:pt x="2520315" y="75565"/>
                  <a:pt x="2522855" y="24765"/>
                  <a:pt x="2519045" y="1270"/>
                </a:cubicBezTo>
                <a:lnTo>
                  <a:pt x="2510790" y="1270"/>
                </a:lnTo>
                <a:cubicBezTo>
                  <a:pt x="2511425" y="6350"/>
                  <a:pt x="2512695" y="12065"/>
                  <a:pt x="2512060" y="15875"/>
                </a:cubicBezTo>
                <a:cubicBezTo>
                  <a:pt x="2516505" y="108585"/>
                  <a:pt x="2511425" y="260985"/>
                  <a:pt x="2451100" y="431800"/>
                </a:cubicBezTo>
                <a:cubicBezTo>
                  <a:pt x="2321560" y="793750"/>
                  <a:pt x="2032635" y="1026160"/>
                  <a:pt x="1684655" y="1176020"/>
                </a:cubicBezTo>
                <a:cubicBezTo>
                  <a:pt x="1606550" y="1210310"/>
                  <a:pt x="1518920" y="1238250"/>
                  <a:pt x="1435735" y="1268730"/>
                </a:cubicBezTo>
                <a:cubicBezTo>
                  <a:pt x="1214755" y="1351280"/>
                  <a:pt x="1026795" y="1450340"/>
                  <a:pt x="873760" y="1564640"/>
                </a:cubicBezTo>
                <a:cubicBezTo>
                  <a:pt x="725170" y="1675765"/>
                  <a:pt x="600075" y="1807845"/>
                  <a:pt x="517525" y="1949450"/>
                </a:cubicBezTo>
                <a:lnTo>
                  <a:pt x="525145" y="1949450"/>
                </a:lnTo>
                <a:cubicBezTo>
                  <a:pt x="533400" y="1935480"/>
                  <a:pt x="541655" y="1922780"/>
                  <a:pt x="550545" y="1909445"/>
                </a:cubicBezTo>
                <a:cubicBezTo>
                  <a:pt x="927735" y="1353820"/>
                  <a:pt x="1584960" y="1261745"/>
                  <a:pt x="1833245" y="1112520"/>
                </a:cubicBezTo>
                <a:close/>
                <a:moveTo>
                  <a:pt x="2087880" y="1172210"/>
                </a:moveTo>
                <a:cubicBezTo>
                  <a:pt x="2529840" y="951865"/>
                  <a:pt x="2853690" y="579120"/>
                  <a:pt x="2907030" y="81915"/>
                </a:cubicBezTo>
                <a:cubicBezTo>
                  <a:pt x="2908935" y="52070"/>
                  <a:pt x="2912745" y="17780"/>
                  <a:pt x="2912745" y="635"/>
                </a:cubicBezTo>
                <a:lnTo>
                  <a:pt x="2908300" y="635"/>
                </a:lnTo>
                <a:cubicBezTo>
                  <a:pt x="2902585" y="155575"/>
                  <a:pt x="2875915" y="294640"/>
                  <a:pt x="2790825" y="483870"/>
                </a:cubicBezTo>
                <a:cubicBezTo>
                  <a:pt x="2606040" y="872490"/>
                  <a:pt x="2261870" y="1115060"/>
                  <a:pt x="1863090" y="1266190"/>
                </a:cubicBezTo>
                <a:cubicBezTo>
                  <a:pt x="1767840" y="1303655"/>
                  <a:pt x="1664335" y="1330325"/>
                  <a:pt x="1551940" y="1367155"/>
                </a:cubicBezTo>
                <a:cubicBezTo>
                  <a:pt x="1142365" y="1502410"/>
                  <a:pt x="844550" y="1694815"/>
                  <a:pt x="658495" y="1943100"/>
                </a:cubicBezTo>
                <a:cubicBezTo>
                  <a:pt x="655955" y="1945640"/>
                  <a:pt x="654685" y="1947545"/>
                  <a:pt x="653415" y="1948815"/>
                </a:cubicBezTo>
                <a:lnTo>
                  <a:pt x="658495" y="1948815"/>
                </a:lnTo>
                <a:cubicBezTo>
                  <a:pt x="692150" y="1908175"/>
                  <a:pt x="725170" y="1863090"/>
                  <a:pt x="765810" y="1824355"/>
                </a:cubicBezTo>
                <a:cubicBezTo>
                  <a:pt x="1218565" y="1376680"/>
                  <a:pt x="1708150" y="1374140"/>
                  <a:pt x="2087880" y="1172210"/>
                </a:cubicBezTo>
                <a:close/>
                <a:moveTo>
                  <a:pt x="2721610" y="1012190"/>
                </a:moveTo>
                <a:cubicBezTo>
                  <a:pt x="2879090" y="892810"/>
                  <a:pt x="3013710" y="755015"/>
                  <a:pt x="3122930" y="601980"/>
                </a:cubicBezTo>
                <a:cubicBezTo>
                  <a:pt x="3205480" y="485140"/>
                  <a:pt x="3274060" y="359410"/>
                  <a:pt x="3325495" y="227965"/>
                </a:cubicBezTo>
                <a:cubicBezTo>
                  <a:pt x="3363595" y="131445"/>
                  <a:pt x="3384550" y="52705"/>
                  <a:pt x="3397250" y="1270"/>
                </a:cubicBezTo>
                <a:lnTo>
                  <a:pt x="3393440" y="1270"/>
                </a:lnTo>
                <a:cubicBezTo>
                  <a:pt x="3366770" y="107315"/>
                  <a:pt x="3301365" y="344805"/>
                  <a:pt x="3119755" y="600075"/>
                </a:cubicBezTo>
                <a:cubicBezTo>
                  <a:pt x="2877820" y="940435"/>
                  <a:pt x="2517775" y="1196340"/>
                  <a:pt x="2049145" y="1362075"/>
                </a:cubicBezTo>
                <a:cubicBezTo>
                  <a:pt x="1694180" y="1489075"/>
                  <a:pt x="1403985" y="1685925"/>
                  <a:pt x="1184910" y="1949450"/>
                </a:cubicBezTo>
                <a:lnTo>
                  <a:pt x="1189990" y="1949450"/>
                </a:lnTo>
                <a:cubicBezTo>
                  <a:pt x="1408430" y="1687830"/>
                  <a:pt x="1697355" y="1492250"/>
                  <a:pt x="2051050" y="1365885"/>
                </a:cubicBezTo>
                <a:cubicBezTo>
                  <a:pt x="2305685" y="1274445"/>
                  <a:pt x="2531745" y="1156335"/>
                  <a:pt x="2721610" y="1012190"/>
                </a:cubicBezTo>
                <a:close/>
                <a:moveTo>
                  <a:pt x="3421380" y="1948180"/>
                </a:moveTo>
                <a:cubicBezTo>
                  <a:pt x="3435985" y="1925955"/>
                  <a:pt x="3449955" y="1903730"/>
                  <a:pt x="3463925" y="1881505"/>
                </a:cubicBezTo>
                <a:lnTo>
                  <a:pt x="3463925" y="1875155"/>
                </a:lnTo>
                <a:cubicBezTo>
                  <a:pt x="3448685" y="1899920"/>
                  <a:pt x="3433445" y="1924050"/>
                  <a:pt x="3416935" y="1948180"/>
                </a:cubicBezTo>
                <a:lnTo>
                  <a:pt x="3421380" y="1948180"/>
                </a:lnTo>
                <a:close/>
                <a:moveTo>
                  <a:pt x="3314700" y="1948180"/>
                </a:moveTo>
                <a:cubicBezTo>
                  <a:pt x="3371215" y="1867535"/>
                  <a:pt x="3431540" y="1770380"/>
                  <a:pt x="3463925" y="1710690"/>
                </a:cubicBezTo>
                <a:lnTo>
                  <a:pt x="3463925" y="1701800"/>
                </a:lnTo>
                <a:cubicBezTo>
                  <a:pt x="3418205" y="1785620"/>
                  <a:pt x="3366770" y="1868170"/>
                  <a:pt x="3310255" y="1948180"/>
                </a:cubicBezTo>
                <a:lnTo>
                  <a:pt x="3314700" y="1948180"/>
                </a:lnTo>
                <a:close/>
                <a:moveTo>
                  <a:pt x="3274695" y="52705"/>
                </a:moveTo>
                <a:cubicBezTo>
                  <a:pt x="3277235" y="36830"/>
                  <a:pt x="3283585" y="13970"/>
                  <a:pt x="3285490" y="635"/>
                </a:cubicBezTo>
                <a:lnTo>
                  <a:pt x="3281680" y="635"/>
                </a:lnTo>
                <a:cubicBezTo>
                  <a:pt x="3245485" y="202565"/>
                  <a:pt x="3155950" y="412115"/>
                  <a:pt x="3036570" y="584835"/>
                </a:cubicBezTo>
                <a:cubicBezTo>
                  <a:pt x="2790825" y="942340"/>
                  <a:pt x="2430145" y="1184275"/>
                  <a:pt x="2023110" y="1348105"/>
                </a:cubicBezTo>
                <a:cubicBezTo>
                  <a:pt x="1905000" y="1397000"/>
                  <a:pt x="1769110" y="1435735"/>
                  <a:pt x="1644015" y="1485265"/>
                </a:cubicBezTo>
                <a:cubicBezTo>
                  <a:pt x="1354455" y="1599565"/>
                  <a:pt x="1102360" y="1741805"/>
                  <a:pt x="911860" y="1948815"/>
                </a:cubicBezTo>
                <a:lnTo>
                  <a:pt x="916940" y="1948815"/>
                </a:lnTo>
                <a:cubicBezTo>
                  <a:pt x="970280" y="1891030"/>
                  <a:pt x="1029970" y="1837055"/>
                  <a:pt x="1098550" y="1784350"/>
                </a:cubicBezTo>
                <a:cubicBezTo>
                  <a:pt x="1515745" y="1473835"/>
                  <a:pt x="1869440" y="1442720"/>
                  <a:pt x="2220595" y="1264285"/>
                </a:cubicBezTo>
                <a:cubicBezTo>
                  <a:pt x="2704465" y="1029970"/>
                  <a:pt x="3142615" y="629920"/>
                  <a:pt x="3274695" y="52705"/>
                </a:cubicBezTo>
                <a:close/>
                <a:moveTo>
                  <a:pt x="2170430" y="1258570"/>
                </a:moveTo>
                <a:cubicBezTo>
                  <a:pt x="2680335" y="1038860"/>
                  <a:pt x="3083560" y="638810"/>
                  <a:pt x="3170555" y="77470"/>
                </a:cubicBezTo>
                <a:cubicBezTo>
                  <a:pt x="3175000" y="47625"/>
                  <a:pt x="3177540" y="22225"/>
                  <a:pt x="3178810" y="635"/>
                </a:cubicBezTo>
                <a:lnTo>
                  <a:pt x="3171825" y="635"/>
                </a:lnTo>
                <a:cubicBezTo>
                  <a:pt x="3152140" y="165100"/>
                  <a:pt x="3126105" y="304165"/>
                  <a:pt x="3014345" y="518160"/>
                </a:cubicBezTo>
                <a:cubicBezTo>
                  <a:pt x="2792095" y="926465"/>
                  <a:pt x="2409825" y="1175385"/>
                  <a:pt x="1973580" y="1326515"/>
                </a:cubicBezTo>
                <a:cubicBezTo>
                  <a:pt x="1864360" y="1365885"/>
                  <a:pt x="1742440" y="1393825"/>
                  <a:pt x="1624330" y="1429385"/>
                </a:cubicBezTo>
                <a:cubicBezTo>
                  <a:pt x="1346835" y="1516380"/>
                  <a:pt x="1139190" y="1614805"/>
                  <a:pt x="942340" y="1764030"/>
                </a:cubicBezTo>
                <a:cubicBezTo>
                  <a:pt x="868680" y="1821180"/>
                  <a:pt x="804545" y="1882140"/>
                  <a:pt x="748665" y="1947545"/>
                </a:cubicBezTo>
                <a:lnTo>
                  <a:pt x="758190" y="1947545"/>
                </a:lnTo>
                <a:cubicBezTo>
                  <a:pt x="772795" y="1931035"/>
                  <a:pt x="787400" y="1914525"/>
                  <a:pt x="802640" y="1898650"/>
                </a:cubicBezTo>
                <a:cubicBezTo>
                  <a:pt x="1031875" y="1664335"/>
                  <a:pt x="1322705" y="1529715"/>
                  <a:pt x="1639570" y="1431925"/>
                </a:cubicBezTo>
                <a:cubicBezTo>
                  <a:pt x="1829435" y="1380490"/>
                  <a:pt x="2011680" y="1330325"/>
                  <a:pt x="2170430" y="1258570"/>
                </a:cubicBezTo>
                <a:close/>
              </a:path>
            </a:pathLst>
          </a:custGeom>
          <a:gradFill>
            <a:gsLst>
              <a:gs pos="0">
                <a:srgbClr val="08303F">
                  <a:alpha val="12549"/>
                </a:srgbClr>
              </a:gs>
              <a:gs pos="100000">
                <a:srgbClr val="000000">
                  <a:alpha val="30980"/>
                </a:srgbClr>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6"/>
          <p:cNvSpPr txBox="1"/>
          <p:nvPr>
            <p:ph type="title"/>
          </p:nvPr>
        </p:nvSpPr>
        <p:spPr>
          <a:xfrm>
            <a:off x="975250" y="1065267"/>
            <a:ext cx="7193400" cy="393600"/>
          </a:xfrm>
          <a:prstGeom prst="rect">
            <a:avLst/>
          </a:prstGeom>
        </p:spPr>
        <p:txBody>
          <a:bodyPr anchorCtr="0" anchor="ctr"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7" name="Google Shape;37;p6"/>
          <p:cNvSpPr txBox="1"/>
          <p:nvPr>
            <p:ph idx="1" type="body"/>
          </p:nvPr>
        </p:nvSpPr>
        <p:spPr>
          <a:xfrm>
            <a:off x="975275" y="1575125"/>
            <a:ext cx="3409200" cy="2702700"/>
          </a:xfrm>
          <a:prstGeom prst="rect">
            <a:avLst/>
          </a:prstGeom>
        </p:spPr>
        <p:txBody>
          <a:bodyPr anchorCtr="0" anchor="t" bIns="0" lIns="0" spcFirstLastPara="1" rIns="0" wrap="square" tIns="0">
            <a:noAutofit/>
          </a:bodyPr>
          <a:lstStyle>
            <a:lvl1pPr indent="-355600" lvl="0" marL="457200">
              <a:spcBef>
                <a:spcPts val="600"/>
              </a:spcBef>
              <a:spcAft>
                <a:spcPts val="0"/>
              </a:spcAft>
              <a:buClr>
                <a:srgbClr val="660000"/>
              </a:buClr>
              <a:buSzPts val="2000"/>
              <a:buChar char="▫"/>
              <a:defRPr sz="2000"/>
            </a:lvl1pPr>
            <a:lvl2pPr indent="-355600" lvl="1" marL="914400">
              <a:spcBef>
                <a:spcPts val="0"/>
              </a:spcBef>
              <a:spcAft>
                <a:spcPts val="0"/>
              </a:spcAft>
              <a:buClr>
                <a:srgbClr val="990000"/>
              </a:buClr>
              <a:buSzPts val="2000"/>
              <a:buChar char="▫"/>
              <a:defRPr sz="2000"/>
            </a:lvl2pPr>
            <a:lvl3pPr indent="-355600" lvl="2" marL="1371600">
              <a:spcBef>
                <a:spcPts val="0"/>
              </a:spcBef>
              <a:spcAft>
                <a:spcPts val="0"/>
              </a:spcAft>
              <a:buClr>
                <a:srgbClr val="CC0000"/>
              </a:buClr>
              <a:buSzPts val="2000"/>
              <a:buChar char="▫"/>
              <a:defRPr sz="2000"/>
            </a:lvl3pPr>
            <a:lvl4pPr indent="-355600" lvl="3" marL="1828800">
              <a:spcBef>
                <a:spcPts val="0"/>
              </a:spcBef>
              <a:spcAft>
                <a:spcPts val="0"/>
              </a:spcAft>
              <a:buClr>
                <a:srgbClr val="E06666"/>
              </a:buClr>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8" name="Google Shape;38;p6"/>
          <p:cNvSpPr txBox="1"/>
          <p:nvPr>
            <p:ph idx="2" type="body"/>
          </p:nvPr>
        </p:nvSpPr>
        <p:spPr>
          <a:xfrm>
            <a:off x="4759453" y="1575125"/>
            <a:ext cx="3409200" cy="2702700"/>
          </a:xfrm>
          <a:prstGeom prst="rect">
            <a:avLst/>
          </a:prstGeom>
        </p:spPr>
        <p:txBody>
          <a:bodyPr anchorCtr="0" anchor="t" bIns="0" lIns="0" spcFirstLastPara="1" rIns="0" wrap="square" tIns="0">
            <a:noAutofit/>
          </a:bodyPr>
          <a:lstStyle>
            <a:lvl1pPr indent="-355600" lvl="0" marL="457200">
              <a:spcBef>
                <a:spcPts val="600"/>
              </a:spcBef>
              <a:spcAft>
                <a:spcPts val="0"/>
              </a:spcAft>
              <a:buClr>
                <a:srgbClr val="660000"/>
              </a:buClr>
              <a:buSzPts val="2000"/>
              <a:buChar char="▫"/>
              <a:defRPr sz="2000"/>
            </a:lvl1pPr>
            <a:lvl2pPr indent="-355600" lvl="1" marL="914400">
              <a:spcBef>
                <a:spcPts val="0"/>
              </a:spcBef>
              <a:spcAft>
                <a:spcPts val="0"/>
              </a:spcAft>
              <a:buClr>
                <a:srgbClr val="990000"/>
              </a:buClr>
              <a:buSzPts val="2000"/>
              <a:buChar char="▫"/>
              <a:defRPr sz="2000"/>
            </a:lvl2pPr>
            <a:lvl3pPr indent="-355600" lvl="2" marL="1371600">
              <a:spcBef>
                <a:spcPts val="0"/>
              </a:spcBef>
              <a:spcAft>
                <a:spcPts val="0"/>
              </a:spcAft>
              <a:buClr>
                <a:srgbClr val="CC0000"/>
              </a:buClr>
              <a:buSzPts val="2000"/>
              <a:buChar char="▫"/>
              <a:defRPr sz="2000"/>
            </a:lvl3pPr>
            <a:lvl4pPr indent="-355600" lvl="3" marL="1828800">
              <a:spcBef>
                <a:spcPts val="0"/>
              </a:spcBef>
              <a:spcAft>
                <a:spcPts val="0"/>
              </a:spcAft>
              <a:buClr>
                <a:srgbClr val="E06666"/>
              </a:buClr>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9" name="Google Shape;39;p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a:buNone/>
              <a:defRPr>
                <a:solidFill>
                  <a:srgbClr val="CC0000"/>
                </a:solidFill>
              </a:defRPr>
            </a:lvl1pPr>
            <a:lvl2pPr lvl="1">
              <a:buNone/>
              <a:defRPr>
                <a:solidFill>
                  <a:srgbClr val="CC0000"/>
                </a:solidFill>
              </a:defRPr>
            </a:lvl2pPr>
            <a:lvl3pPr lvl="2">
              <a:buNone/>
              <a:defRPr>
                <a:solidFill>
                  <a:srgbClr val="CC0000"/>
                </a:solidFill>
              </a:defRPr>
            </a:lvl3pPr>
            <a:lvl4pPr lvl="3">
              <a:buNone/>
              <a:defRPr>
                <a:solidFill>
                  <a:srgbClr val="CC0000"/>
                </a:solidFill>
              </a:defRPr>
            </a:lvl4pPr>
            <a:lvl5pPr lvl="4">
              <a:buNone/>
              <a:defRPr>
                <a:solidFill>
                  <a:srgbClr val="CC0000"/>
                </a:solidFill>
              </a:defRPr>
            </a:lvl5pPr>
            <a:lvl6pPr lvl="5">
              <a:buNone/>
              <a:defRPr>
                <a:solidFill>
                  <a:srgbClr val="CC0000"/>
                </a:solidFill>
              </a:defRPr>
            </a:lvl6pPr>
            <a:lvl7pPr lvl="6">
              <a:buNone/>
              <a:defRPr>
                <a:solidFill>
                  <a:srgbClr val="CC0000"/>
                </a:solidFill>
              </a:defRPr>
            </a:lvl7pPr>
            <a:lvl8pPr lvl="7">
              <a:buNone/>
              <a:defRPr>
                <a:solidFill>
                  <a:srgbClr val="CC0000"/>
                </a:solidFill>
              </a:defRPr>
            </a:lvl8pPr>
            <a:lvl9pPr lvl="8">
              <a:buNone/>
              <a:defRPr>
                <a:solidFill>
                  <a:srgbClr val="CC0000"/>
                </a:solidFill>
              </a:defRPr>
            </a:lvl9pPr>
          </a:lstStyle>
          <a:p>
            <a:pPr indent="0" lvl="0" marL="0" rtl="0" algn="r">
              <a:spcBef>
                <a:spcPts val="0"/>
              </a:spcBef>
              <a:spcAft>
                <a:spcPts val="0"/>
              </a:spcAft>
              <a:buNone/>
            </a:pPr>
            <a:fld id="{00000000-1234-1234-1234-123412341234}" type="slidenum">
              <a:rPr lang="en"/>
              <a:t>‹#›</a:t>
            </a:fld>
            <a:endParaRPr/>
          </a:p>
        </p:txBody>
      </p:sp>
      <p:sp>
        <p:nvSpPr>
          <p:cNvPr id="40" name="Google Shape;40;p6"/>
          <p:cNvSpPr/>
          <p:nvPr/>
        </p:nvSpPr>
        <p:spPr>
          <a:xfrm>
            <a:off x="6724812" y="-1869092"/>
            <a:ext cx="3947121" cy="3881628"/>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rgbClr val="DB0000">
                  <a:alpha val="15080"/>
                </a:srgbClr>
              </a:gs>
              <a:gs pos="100000">
                <a:srgbClr val="540303">
                  <a:alpha val="1508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41" name="Google Shape;41;p6"/>
          <p:cNvCxnSpPr/>
          <p:nvPr/>
        </p:nvCxnSpPr>
        <p:spPr>
          <a:xfrm>
            <a:off x="-6" y="1260950"/>
            <a:ext cx="840900" cy="0"/>
          </a:xfrm>
          <a:prstGeom prst="straightConnector1">
            <a:avLst/>
          </a:prstGeom>
          <a:noFill/>
          <a:ln cap="flat" cmpd="sng" w="9525">
            <a:solidFill>
              <a:srgbClr val="CC0000"/>
            </a:solidFill>
            <a:prstDash val="solid"/>
            <a:round/>
            <a:headEnd len="med" w="med" type="none"/>
            <a:tailEnd len="med" w="med" type="diamon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2" name="Shape 42"/>
        <p:cNvGrpSpPr/>
        <p:nvPr/>
      </p:nvGrpSpPr>
      <p:grpSpPr>
        <a:xfrm>
          <a:off x="0" y="0"/>
          <a:ext cx="0" cy="0"/>
          <a:chOff x="0" y="0"/>
          <a:chExt cx="0" cy="0"/>
        </a:xfrm>
      </p:grpSpPr>
      <p:sp>
        <p:nvSpPr>
          <p:cNvPr id="43" name="Google Shape;43;p7"/>
          <p:cNvSpPr/>
          <p:nvPr/>
        </p:nvSpPr>
        <p:spPr>
          <a:xfrm>
            <a:off x="-25" y="0"/>
            <a:ext cx="9144762" cy="5144869"/>
          </a:xfrm>
          <a:custGeom>
            <a:rect b="b" l="l" r="r" t="t"/>
            <a:pathLst>
              <a:path extrusionOk="0" h="1948814" w="3463925">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549"/>
                </a:srgbClr>
              </a:gs>
              <a:gs pos="100000">
                <a:srgbClr val="000000">
                  <a:alpha val="30980"/>
                </a:srgbClr>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7"/>
          <p:cNvSpPr txBox="1"/>
          <p:nvPr>
            <p:ph type="title"/>
          </p:nvPr>
        </p:nvSpPr>
        <p:spPr>
          <a:xfrm>
            <a:off x="975250" y="1065267"/>
            <a:ext cx="7193400" cy="393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 name="Google Shape;45;p7"/>
          <p:cNvSpPr txBox="1"/>
          <p:nvPr>
            <p:ph idx="1" type="body"/>
          </p:nvPr>
        </p:nvSpPr>
        <p:spPr>
          <a:xfrm>
            <a:off x="975250" y="1575125"/>
            <a:ext cx="2202900" cy="27027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46" name="Google Shape;46;p7"/>
          <p:cNvSpPr txBox="1"/>
          <p:nvPr>
            <p:ph idx="2" type="body"/>
          </p:nvPr>
        </p:nvSpPr>
        <p:spPr>
          <a:xfrm>
            <a:off x="3470356" y="1575125"/>
            <a:ext cx="2202900" cy="27027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47" name="Google Shape;47;p7"/>
          <p:cNvSpPr txBox="1"/>
          <p:nvPr>
            <p:ph idx="3" type="body"/>
          </p:nvPr>
        </p:nvSpPr>
        <p:spPr>
          <a:xfrm>
            <a:off x="5975475" y="1575125"/>
            <a:ext cx="2202900" cy="27027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48" name="Google Shape;48;p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a:buNone/>
              <a:defRPr>
                <a:solidFill>
                  <a:srgbClr val="CC0000"/>
                </a:solidFill>
              </a:defRPr>
            </a:lvl1pPr>
            <a:lvl2pPr lvl="1">
              <a:buNone/>
              <a:defRPr>
                <a:solidFill>
                  <a:srgbClr val="CC0000"/>
                </a:solidFill>
              </a:defRPr>
            </a:lvl2pPr>
            <a:lvl3pPr lvl="2">
              <a:buNone/>
              <a:defRPr>
                <a:solidFill>
                  <a:srgbClr val="CC0000"/>
                </a:solidFill>
              </a:defRPr>
            </a:lvl3pPr>
            <a:lvl4pPr lvl="3">
              <a:buNone/>
              <a:defRPr>
                <a:solidFill>
                  <a:srgbClr val="CC0000"/>
                </a:solidFill>
              </a:defRPr>
            </a:lvl4pPr>
            <a:lvl5pPr lvl="4">
              <a:buNone/>
              <a:defRPr>
                <a:solidFill>
                  <a:srgbClr val="CC0000"/>
                </a:solidFill>
              </a:defRPr>
            </a:lvl5pPr>
            <a:lvl6pPr lvl="5">
              <a:buNone/>
              <a:defRPr>
                <a:solidFill>
                  <a:srgbClr val="CC0000"/>
                </a:solidFill>
              </a:defRPr>
            </a:lvl6pPr>
            <a:lvl7pPr lvl="6">
              <a:buNone/>
              <a:defRPr>
                <a:solidFill>
                  <a:srgbClr val="CC0000"/>
                </a:solidFill>
              </a:defRPr>
            </a:lvl7pPr>
            <a:lvl8pPr lvl="7">
              <a:buNone/>
              <a:defRPr>
                <a:solidFill>
                  <a:srgbClr val="CC0000"/>
                </a:solidFill>
              </a:defRPr>
            </a:lvl8pPr>
            <a:lvl9pPr lvl="8">
              <a:buNone/>
              <a:defRPr>
                <a:solidFill>
                  <a:srgbClr val="CC0000"/>
                </a:solidFill>
              </a:defRPr>
            </a:lvl9pPr>
          </a:lstStyle>
          <a:p>
            <a:pPr indent="0" lvl="0" marL="0" rtl="0" algn="r">
              <a:spcBef>
                <a:spcPts val="0"/>
              </a:spcBef>
              <a:spcAft>
                <a:spcPts val="0"/>
              </a:spcAft>
              <a:buNone/>
            </a:pPr>
            <a:fld id="{00000000-1234-1234-1234-123412341234}" type="slidenum">
              <a:rPr lang="en"/>
              <a:t>‹#›</a:t>
            </a:fld>
            <a:endParaRPr/>
          </a:p>
        </p:txBody>
      </p:sp>
      <p:sp>
        <p:nvSpPr>
          <p:cNvPr id="49" name="Google Shape;49;p7"/>
          <p:cNvSpPr/>
          <p:nvPr/>
        </p:nvSpPr>
        <p:spPr>
          <a:xfrm>
            <a:off x="6724812" y="-1869092"/>
            <a:ext cx="3947121" cy="3881628"/>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rgbClr val="DB0000">
                  <a:alpha val="15080"/>
                </a:srgbClr>
              </a:gs>
              <a:gs pos="100000">
                <a:srgbClr val="540303">
                  <a:alpha val="1508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50" name="Google Shape;50;p7"/>
          <p:cNvCxnSpPr/>
          <p:nvPr/>
        </p:nvCxnSpPr>
        <p:spPr>
          <a:xfrm>
            <a:off x="-6" y="1260950"/>
            <a:ext cx="840900" cy="0"/>
          </a:xfrm>
          <a:prstGeom prst="straightConnector1">
            <a:avLst/>
          </a:prstGeom>
          <a:noFill/>
          <a:ln cap="flat" cmpd="sng" w="9525">
            <a:solidFill>
              <a:srgbClr val="CC0000"/>
            </a:solidFill>
            <a:prstDash val="solid"/>
            <a:round/>
            <a:headEnd len="med" w="med" type="none"/>
            <a:tailEnd len="med" w="med" type="diamon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8"/>
          <p:cNvSpPr/>
          <p:nvPr/>
        </p:nvSpPr>
        <p:spPr>
          <a:xfrm>
            <a:off x="0" y="4"/>
            <a:ext cx="9144762" cy="5143195"/>
          </a:xfrm>
          <a:custGeom>
            <a:rect b="b" l="l" r="r" t="t"/>
            <a:pathLst>
              <a:path extrusionOk="0" h="1948180" w="3463925">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08303F">
                  <a:alpha val="12549"/>
                  <a:alpha val="15080"/>
                </a:srgbClr>
              </a:gs>
              <a:gs pos="100000">
                <a:srgbClr val="000000">
                  <a:alpha val="30980"/>
                  <a:alpha val="15080"/>
                </a:srgbClr>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a:buNone/>
              <a:defRPr>
                <a:solidFill>
                  <a:srgbClr val="CC0000"/>
                </a:solidFill>
              </a:defRPr>
            </a:lvl1pPr>
            <a:lvl2pPr lvl="1">
              <a:buNone/>
              <a:defRPr>
                <a:solidFill>
                  <a:srgbClr val="CC0000"/>
                </a:solidFill>
              </a:defRPr>
            </a:lvl2pPr>
            <a:lvl3pPr lvl="2">
              <a:buNone/>
              <a:defRPr>
                <a:solidFill>
                  <a:srgbClr val="CC0000"/>
                </a:solidFill>
              </a:defRPr>
            </a:lvl3pPr>
            <a:lvl4pPr lvl="3">
              <a:buNone/>
              <a:defRPr>
                <a:solidFill>
                  <a:srgbClr val="CC0000"/>
                </a:solidFill>
              </a:defRPr>
            </a:lvl4pPr>
            <a:lvl5pPr lvl="4">
              <a:buNone/>
              <a:defRPr>
                <a:solidFill>
                  <a:srgbClr val="CC0000"/>
                </a:solidFill>
              </a:defRPr>
            </a:lvl5pPr>
            <a:lvl6pPr lvl="5">
              <a:buNone/>
              <a:defRPr>
                <a:solidFill>
                  <a:srgbClr val="CC0000"/>
                </a:solidFill>
              </a:defRPr>
            </a:lvl6pPr>
            <a:lvl7pPr lvl="6">
              <a:buNone/>
              <a:defRPr>
                <a:solidFill>
                  <a:srgbClr val="CC0000"/>
                </a:solidFill>
              </a:defRPr>
            </a:lvl7pPr>
            <a:lvl8pPr lvl="7">
              <a:buNone/>
              <a:defRPr>
                <a:solidFill>
                  <a:srgbClr val="CC0000"/>
                </a:solidFill>
              </a:defRPr>
            </a:lvl8pPr>
            <a:lvl9pPr lvl="8">
              <a:buNone/>
              <a:defRPr>
                <a:solidFill>
                  <a:srgbClr val="CC0000"/>
                </a:solidFill>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8"/>
          <p:cNvSpPr/>
          <p:nvPr/>
        </p:nvSpPr>
        <p:spPr>
          <a:xfrm>
            <a:off x="6724812" y="-1869092"/>
            <a:ext cx="3947121" cy="3881628"/>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rgbClr val="DB0000">
                  <a:alpha val="15080"/>
                </a:srgbClr>
              </a:gs>
              <a:gs pos="100000">
                <a:srgbClr val="540303">
                  <a:alpha val="1508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8"/>
          <p:cNvSpPr txBox="1"/>
          <p:nvPr>
            <p:ph type="title"/>
          </p:nvPr>
        </p:nvSpPr>
        <p:spPr>
          <a:xfrm>
            <a:off x="975250" y="1065267"/>
            <a:ext cx="7193400" cy="393600"/>
          </a:xfrm>
          <a:prstGeom prst="rect">
            <a:avLst/>
          </a:prstGeom>
        </p:spPr>
        <p:txBody>
          <a:bodyPr anchorCtr="0" anchor="ctr"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56" name="Google Shape;56;p8"/>
          <p:cNvCxnSpPr/>
          <p:nvPr/>
        </p:nvCxnSpPr>
        <p:spPr>
          <a:xfrm>
            <a:off x="-6" y="1260950"/>
            <a:ext cx="840900" cy="0"/>
          </a:xfrm>
          <a:prstGeom prst="straightConnector1">
            <a:avLst/>
          </a:prstGeom>
          <a:noFill/>
          <a:ln cap="flat" cmpd="sng" w="9525">
            <a:solidFill>
              <a:srgbClr val="CC0000"/>
            </a:solidFill>
            <a:prstDash val="solid"/>
            <a:round/>
            <a:headEnd len="med" w="med" type="none"/>
            <a:tailEnd len="med" w="med" type="diamon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9"/>
          <p:cNvSpPr/>
          <p:nvPr/>
        </p:nvSpPr>
        <p:spPr>
          <a:xfrm>
            <a:off x="0" y="0"/>
            <a:ext cx="9148112" cy="5141674"/>
          </a:xfrm>
          <a:custGeom>
            <a:rect b="b" l="l" r="r" t="t"/>
            <a:pathLst>
              <a:path extrusionOk="0" h="1949450" w="3465194">
                <a:moveTo>
                  <a:pt x="1240790" y="899160"/>
                </a:moveTo>
                <a:cubicBezTo>
                  <a:pt x="1471930" y="709930"/>
                  <a:pt x="1558290" y="455930"/>
                  <a:pt x="1490980" y="164465"/>
                </a:cubicBezTo>
                <a:cubicBezTo>
                  <a:pt x="1480185" y="116205"/>
                  <a:pt x="1461135" y="56515"/>
                  <a:pt x="1437005" y="635"/>
                </a:cubicBezTo>
                <a:lnTo>
                  <a:pt x="1433195" y="635"/>
                </a:lnTo>
                <a:cubicBezTo>
                  <a:pt x="1493520" y="151130"/>
                  <a:pt x="1535430" y="309880"/>
                  <a:pt x="1491615" y="511175"/>
                </a:cubicBezTo>
                <a:cubicBezTo>
                  <a:pt x="1453515" y="671195"/>
                  <a:pt x="1355725" y="810895"/>
                  <a:pt x="1201420" y="925830"/>
                </a:cubicBezTo>
                <a:cubicBezTo>
                  <a:pt x="1139190" y="972820"/>
                  <a:pt x="1052830" y="1019810"/>
                  <a:pt x="982980" y="1064895"/>
                </a:cubicBezTo>
                <a:cubicBezTo>
                  <a:pt x="767080" y="1202055"/>
                  <a:pt x="607060" y="1312545"/>
                  <a:pt x="439420" y="1486535"/>
                </a:cubicBezTo>
                <a:cubicBezTo>
                  <a:pt x="316865" y="1616710"/>
                  <a:pt x="211455" y="1769745"/>
                  <a:pt x="141605" y="1948180"/>
                </a:cubicBezTo>
                <a:lnTo>
                  <a:pt x="144780" y="1948180"/>
                </a:lnTo>
                <a:cubicBezTo>
                  <a:pt x="160655" y="1909445"/>
                  <a:pt x="177165" y="1874520"/>
                  <a:pt x="194945" y="1838325"/>
                </a:cubicBezTo>
                <a:cubicBezTo>
                  <a:pt x="464185" y="1296670"/>
                  <a:pt x="1050290" y="1059180"/>
                  <a:pt x="1240790" y="899160"/>
                </a:cubicBezTo>
                <a:close/>
                <a:moveTo>
                  <a:pt x="1352550" y="896620"/>
                </a:moveTo>
                <a:cubicBezTo>
                  <a:pt x="1604645" y="687070"/>
                  <a:pt x="1678940" y="407035"/>
                  <a:pt x="1608455" y="110490"/>
                </a:cubicBezTo>
                <a:cubicBezTo>
                  <a:pt x="1602105" y="84455"/>
                  <a:pt x="1585595" y="26035"/>
                  <a:pt x="1575435" y="1270"/>
                </a:cubicBezTo>
                <a:lnTo>
                  <a:pt x="1570990" y="1270"/>
                </a:lnTo>
                <a:cubicBezTo>
                  <a:pt x="1624330" y="156845"/>
                  <a:pt x="1656715" y="318770"/>
                  <a:pt x="1602740" y="521335"/>
                </a:cubicBezTo>
                <a:cubicBezTo>
                  <a:pt x="1479550" y="931545"/>
                  <a:pt x="1117600" y="1015365"/>
                  <a:pt x="817880" y="1231265"/>
                </a:cubicBezTo>
                <a:cubicBezTo>
                  <a:pt x="530860" y="1428115"/>
                  <a:pt x="316865" y="1648460"/>
                  <a:pt x="193040" y="1948815"/>
                </a:cubicBezTo>
                <a:lnTo>
                  <a:pt x="195580" y="1948815"/>
                </a:lnTo>
                <a:cubicBezTo>
                  <a:pt x="207010" y="1922780"/>
                  <a:pt x="217805" y="1898650"/>
                  <a:pt x="230505" y="1873885"/>
                </a:cubicBezTo>
                <a:cubicBezTo>
                  <a:pt x="526415" y="1273810"/>
                  <a:pt x="1164590" y="1068705"/>
                  <a:pt x="1352550" y="896620"/>
                </a:cubicBezTo>
                <a:close/>
                <a:moveTo>
                  <a:pt x="1708150" y="1045210"/>
                </a:moveTo>
                <a:cubicBezTo>
                  <a:pt x="2050415" y="843280"/>
                  <a:pt x="2287905" y="509905"/>
                  <a:pt x="2258060" y="62230"/>
                </a:cubicBezTo>
                <a:cubicBezTo>
                  <a:pt x="2256155" y="47625"/>
                  <a:pt x="2254885" y="17145"/>
                  <a:pt x="2252345" y="635"/>
                </a:cubicBezTo>
                <a:lnTo>
                  <a:pt x="2248535" y="635"/>
                </a:lnTo>
                <a:cubicBezTo>
                  <a:pt x="2258060" y="88900"/>
                  <a:pt x="2269490" y="228600"/>
                  <a:pt x="2224405" y="396240"/>
                </a:cubicBezTo>
                <a:cubicBezTo>
                  <a:pt x="2130425" y="747395"/>
                  <a:pt x="1869440" y="977900"/>
                  <a:pt x="1542415" y="1127760"/>
                </a:cubicBezTo>
                <a:cubicBezTo>
                  <a:pt x="993775" y="1341120"/>
                  <a:pt x="651510" y="1556385"/>
                  <a:pt x="437515" y="1934845"/>
                </a:cubicBezTo>
                <a:cubicBezTo>
                  <a:pt x="434340" y="1939925"/>
                  <a:pt x="431800" y="1944370"/>
                  <a:pt x="429895" y="1948180"/>
                </a:cubicBezTo>
                <a:lnTo>
                  <a:pt x="433070" y="1948180"/>
                </a:lnTo>
                <a:cubicBezTo>
                  <a:pt x="476885" y="1874520"/>
                  <a:pt x="514350" y="1812290"/>
                  <a:pt x="562610" y="1754505"/>
                </a:cubicBezTo>
                <a:cubicBezTo>
                  <a:pt x="949960" y="1285875"/>
                  <a:pt x="1455420" y="1207135"/>
                  <a:pt x="1708150" y="1045210"/>
                </a:cubicBezTo>
                <a:close/>
                <a:moveTo>
                  <a:pt x="975360" y="871855"/>
                </a:moveTo>
                <a:cubicBezTo>
                  <a:pt x="1087755" y="805815"/>
                  <a:pt x="1174750" y="727710"/>
                  <a:pt x="1233805" y="638175"/>
                </a:cubicBezTo>
                <a:cubicBezTo>
                  <a:pt x="1283970" y="562610"/>
                  <a:pt x="1314450" y="478155"/>
                  <a:pt x="1324610" y="387985"/>
                </a:cubicBezTo>
                <a:cubicBezTo>
                  <a:pt x="1343660" y="215265"/>
                  <a:pt x="1282700" y="66675"/>
                  <a:pt x="1249045" y="635"/>
                </a:cubicBezTo>
                <a:lnTo>
                  <a:pt x="1240790" y="635"/>
                </a:lnTo>
                <a:cubicBezTo>
                  <a:pt x="1242060" y="3175"/>
                  <a:pt x="1243330" y="5080"/>
                  <a:pt x="1244600" y="7620"/>
                </a:cubicBezTo>
                <a:cubicBezTo>
                  <a:pt x="1267460" y="54610"/>
                  <a:pt x="1298575" y="129540"/>
                  <a:pt x="1313180" y="222885"/>
                </a:cubicBezTo>
                <a:cubicBezTo>
                  <a:pt x="1341755" y="407670"/>
                  <a:pt x="1305560" y="669290"/>
                  <a:pt x="972185" y="865505"/>
                </a:cubicBezTo>
                <a:cubicBezTo>
                  <a:pt x="640715" y="1059815"/>
                  <a:pt x="417830" y="1212215"/>
                  <a:pt x="256540" y="1415415"/>
                </a:cubicBezTo>
                <a:cubicBezTo>
                  <a:pt x="138430" y="1564005"/>
                  <a:pt x="58420" y="1734820"/>
                  <a:pt x="10160" y="1948180"/>
                </a:cubicBezTo>
                <a:lnTo>
                  <a:pt x="17780" y="1948180"/>
                </a:lnTo>
                <a:cubicBezTo>
                  <a:pt x="66040" y="1736725"/>
                  <a:pt x="145415" y="1566545"/>
                  <a:pt x="262255" y="1419225"/>
                </a:cubicBezTo>
                <a:cubicBezTo>
                  <a:pt x="422275" y="1217295"/>
                  <a:pt x="645160" y="1065530"/>
                  <a:pt x="975360" y="871855"/>
                </a:cubicBezTo>
                <a:close/>
                <a:moveTo>
                  <a:pt x="1041400" y="930910"/>
                </a:moveTo>
                <a:cubicBezTo>
                  <a:pt x="1567815" y="617855"/>
                  <a:pt x="1413510" y="155575"/>
                  <a:pt x="1341755" y="635"/>
                </a:cubicBezTo>
                <a:lnTo>
                  <a:pt x="1337310" y="635"/>
                </a:lnTo>
                <a:cubicBezTo>
                  <a:pt x="1370330" y="71120"/>
                  <a:pt x="1407795" y="177800"/>
                  <a:pt x="1414145" y="297815"/>
                </a:cubicBezTo>
                <a:cubicBezTo>
                  <a:pt x="1420495" y="412750"/>
                  <a:pt x="1398905" y="520700"/>
                  <a:pt x="1348740" y="617855"/>
                </a:cubicBezTo>
                <a:cubicBezTo>
                  <a:pt x="1287145" y="737870"/>
                  <a:pt x="1183005" y="842010"/>
                  <a:pt x="1038860" y="927735"/>
                </a:cubicBezTo>
                <a:cubicBezTo>
                  <a:pt x="700405" y="1129030"/>
                  <a:pt x="455930" y="1299845"/>
                  <a:pt x="283210" y="1529080"/>
                </a:cubicBezTo>
                <a:cubicBezTo>
                  <a:pt x="191135" y="1651000"/>
                  <a:pt x="120650" y="1788160"/>
                  <a:pt x="69215" y="1948815"/>
                </a:cubicBezTo>
                <a:lnTo>
                  <a:pt x="73025" y="1948815"/>
                </a:lnTo>
                <a:cubicBezTo>
                  <a:pt x="124460" y="1789430"/>
                  <a:pt x="194310" y="1652905"/>
                  <a:pt x="286385" y="1531620"/>
                </a:cubicBezTo>
                <a:cubicBezTo>
                  <a:pt x="459105" y="1302385"/>
                  <a:pt x="703580" y="1131570"/>
                  <a:pt x="1041400" y="930910"/>
                </a:cubicBezTo>
                <a:close/>
                <a:moveTo>
                  <a:pt x="1423670" y="927735"/>
                </a:moveTo>
                <a:cubicBezTo>
                  <a:pt x="1691005" y="723900"/>
                  <a:pt x="1816100" y="422910"/>
                  <a:pt x="1728470" y="61595"/>
                </a:cubicBezTo>
                <a:cubicBezTo>
                  <a:pt x="1724660" y="48260"/>
                  <a:pt x="1717675" y="17780"/>
                  <a:pt x="1711960" y="1270"/>
                </a:cubicBezTo>
                <a:lnTo>
                  <a:pt x="1707515" y="1270"/>
                </a:lnTo>
                <a:cubicBezTo>
                  <a:pt x="1731645" y="76835"/>
                  <a:pt x="1758315" y="193675"/>
                  <a:pt x="1751330" y="327025"/>
                </a:cubicBezTo>
                <a:cubicBezTo>
                  <a:pt x="1720850" y="889000"/>
                  <a:pt x="1174115" y="1058545"/>
                  <a:pt x="1025525" y="1156335"/>
                </a:cubicBezTo>
                <a:cubicBezTo>
                  <a:pt x="636270" y="1382395"/>
                  <a:pt x="396875" y="1610995"/>
                  <a:pt x="245110" y="1939925"/>
                </a:cubicBezTo>
                <a:cubicBezTo>
                  <a:pt x="243205" y="1943735"/>
                  <a:pt x="241935" y="1946275"/>
                  <a:pt x="240665" y="1948815"/>
                </a:cubicBezTo>
                <a:lnTo>
                  <a:pt x="245745" y="1948815"/>
                </a:lnTo>
                <a:cubicBezTo>
                  <a:pt x="248920" y="1941195"/>
                  <a:pt x="251460" y="1932305"/>
                  <a:pt x="255905" y="1925955"/>
                </a:cubicBezTo>
                <a:cubicBezTo>
                  <a:pt x="557530" y="1284605"/>
                  <a:pt x="1223645" y="1097915"/>
                  <a:pt x="1423670" y="927735"/>
                </a:cubicBezTo>
                <a:close/>
                <a:moveTo>
                  <a:pt x="907415" y="808990"/>
                </a:moveTo>
                <a:cubicBezTo>
                  <a:pt x="1253490" y="611505"/>
                  <a:pt x="1303020" y="288290"/>
                  <a:pt x="1151890" y="635"/>
                </a:cubicBezTo>
                <a:lnTo>
                  <a:pt x="1147445" y="635"/>
                </a:lnTo>
                <a:cubicBezTo>
                  <a:pt x="1153160" y="11430"/>
                  <a:pt x="1156970" y="18415"/>
                  <a:pt x="1160145" y="24130"/>
                </a:cubicBezTo>
                <a:cubicBezTo>
                  <a:pt x="1276350" y="263525"/>
                  <a:pt x="1250950" y="528320"/>
                  <a:pt x="1036320" y="713105"/>
                </a:cubicBezTo>
                <a:cubicBezTo>
                  <a:pt x="958850" y="782955"/>
                  <a:pt x="845820" y="837565"/>
                  <a:pt x="749935" y="896620"/>
                </a:cubicBezTo>
                <a:cubicBezTo>
                  <a:pt x="369570" y="1126490"/>
                  <a:pt x="104775" y="1337945"/>
                  <a:pt x="0" y="1769745"/>
                </a:cubicBezTo>
                <a:lnTo>
                  <a:pt x="0" y="1784350"/>
                </a:lnTo>
                <a:cubicBezTo>
                  <a:pt x="118110" y="1280795"/>
                  <a:pt x="452120" y="1073785"/>
                  <a:pt x="907415" y="808990"/>
                </a:cubicBezTo>
                <a:close/>
                <a:moveTo>
                  <a:pt x="1138555" y="1206500"/>
                </a:moveTo>
                <a:cubicBezTo>
                  <a:pt x="1228725" y="1158240"/>
                  <a:pt x="1336675" y="1115695"/>
                  <a:pt x="1431925" y="1066800"/>
                </a:cubicBezTo>
                <a:cubicBezTo>
                  <a:pt x="1626235" y="964565"/>
                  <a:pt x="1771015" y="842645"/>
                  <a:pt x="1873885" y="680085"/>
                </a:cubicBezTo>
                <a:cubicBezTo>
                  <a:pt x="1981200" y="510540"/>
                  <a:pt x="2025015" y="299085"/>
                  <a:pt x="1998345" y="91440"/>
                </a:cubicBezTo>
                <a:cubicBezTo>
                  <a:pt x="1995170" y="71120"/>
                  <a:pt x="1989455" y="22860"/>
                  <a:pt x="1983105" y="635"/>
                </a:cubicBezTo>
                <a:lnTo>
                  <a:pt x="1979295" y="635"/>
                </a:lnTo>
                <a:cubicBezTo>
                  <a:pt x="1997075" y="81280"/>
                  <a:pt x="2014855" y="212725"/>
                  <a:pt x="1990090" y="361315"/>
                </a:cubicBezTo>
                <a:cubicBezTo>
                  <a:pt x="1922780" y="749300"/>
                  <a:pt x="1647190" y="981075"/>
                  <a:pt x="1259205" y="1143635"/>
                </a:cubicBezTo>
                <a:cubicBezTo>
                  <a:pt x="1016635" y="1258570"/>
                  <a:pt x="852805" y="1355725"/>
                  <a:pt x="666750" y="1517650"/>
                </a:cubicBezTo>
                <a:cubicBezTo>
                  <a:pt x="535940" y="1633855"/>
                  <a:pt x="401955" y="1800860"/>
                  <a:pt x="339090" y="1948815"/>
                </a:cubicBezTo>
                <a:lnTo>
                  <a:pt x="341630" y="1948815"/>
                </a:lnTo>
                <a:cubicBezTo>
                  <a:pt x="348615" y="1936750"/>
                  <a:pt x="353695" y="1920875"/>
                  <a:pt x="361315" y="1909445"/>
                </a:cubicBezTo>
                <a:cubicBezTo>
                  <a:pt x="531495" y="1586865"/>
                  <a:pt x="821055" y="1369695"/>
                  <a:pt x="1138555" y="1206500"/>
                </a:cubicBezTo>
                <a:close/>
                <a:moveTo>
                  <a:pt x="1624330" y="1024255"/>
                </a:moveTo>
                <a:cubicBezTo>
                  <a:pt x="1948815" y="826770"/>
                  <a:pt x="2168525" y="504825"/>
                  <a:pt x="2127885" y="74295"/>
                </a:cubicBezTo>
                <a:cubicBezTo>
                  <a:pt x="2125345" y="57150"/>
                  <a:pt x="2122170" y="19685"/>
                  <a:pt x="2118360" y="635"/>
                </a:cubicBezTo>
                <a:lnTo>
                  <a:pt x="2114550" y="635"/>
                </a:lnTo>
                <a:cubicBezTo>
                  <a:pt x="2126615" y="83185"/>
                  <a:pt x="2143125" y="222250"/>
                  <a:pt x="2108200" y="378460"/>
                </a:cubicBezTo>
                <a:cubicBezTo>
                  <a:pt x="1967865" y="999490"/>
                  <a:pt x="1336040" y="1139825"/>
                  <a:pt x="1151890" y="1247140"/>
                </a:cubicBezTo>
                <a:cubicBezTo>
                  <a:pt x="847090" y="1400810"/>
                  <a:pt x="563245" y="1613535"/>
                  <a:pt x="397510" y="1922780"/>
                </a:cubicBezTo>
                <a:cubicBezTo>
                  <a:pt x="393065" y="1931670"/>
                  <a:pt x="387985" y="1939925"/>
                  <a:pt x="384175" y="1948180"/>
                </a:cubicBezTo>
                <a:lnTo>
                  <a:pt x="388620" y="1948180"/>
                </a:lnTo>
                <a:cubicBezTo>
                  <a:pt x="391795" y="1941195"/>
                  <a:pt x="395605" y="1934845"/>
                  <a:pt x="399415" y="1927860"/>
                </a:cubicBezTo>
                <a:cubicBezTo>
                  <a:pt x="730885" y="1314450"/>
                  <a:pt x="1424305" y="1167130"/>
                  <a:pt x="1624330" y="1024255"/>
                </a:cubicBezTo>
                <a:close/>
                <a:moveTo>
                  <a:pt x="1494790" y="960120"/>
                </a:moveTo>
                <a:cubicBezTo>
                  <a:pt x="1783080" y="756920"/>
                  <a:pt x="1938020" y="445770"/>
                  <a:pt x="1863090" y="60325"/>
                </a:cubicBezTo>
                <a:cubicBezTo>
                  <a:pt x="1858010" y="38735"/>
                  <a:pt x="1854835" y="17145"/>
                  <a:pt x="1849120" y="0"/>
                </a:cubicBezTo>
                <a:lnTo>
                  <a:pt x="1841500" y="0"/>
                </a:lnTo>
                <a:cubicBezTo>
                  <a:pt x="1842770" y="3175"/>
                  <a:pt x="1844040" y="6350"/>
                  <a:pt x="1843405" y="7620"/>
                </a:cubicBezTo>
                <a:cubicBezTo>
                  <a:pt x="1863725" y="86360"/>
                  <a:pt x="1884045" y="206375"/>
                  <a:pt x="1868805" y="342900"/>
                </a:cubicBezTo>
                <a:cubicBezTo>
                  <a:pt x="1834515" y="646430"/>
                  <a:pt x="1653540" y="862330"/>
                  <a:pt x="1395730" y="1014095"/>
                </a:cubicBezTo>
                <a:cubicBezTo>
                  <a:pt x="1251585" y="1094105"/>
                  <a:pt x="1058545" y="1177925"/>
                  <a:pt x="923290" y="1268095"/>
                </a:cubicBezTo>
                <a:cubicBezTo>
                  <a:pt x="623570" y="1457325"/>
                  <a:pt x="419735" y="1663700"/>
                  <a:pt x="286385" y="1947545"/>
                </a:cubicBezTo>
                <a:lnTo>
                  <a:pt x="295275" y="1947545"/>
                </a:lnTo>
                <a:cubicBezTo>
                  <a:pt x="297815" y="1941830"/>
                  <a:pt x="299720" y="1934845"/>
                  <a:pt x="302260" y="1931670"/>
                </a:cubicBezTo>
                <a:cubicBezTo>
                  <a:pt x="615950" y="1293495"/>
                  <a:pt x="1292225" y="1122045"/>
                  <a:pt x="1494790" y="960120"/>
                </a:cubicBezTo>
                <a:close/>
                <a:moveTo>
                  <a:pt x="6985" y="412115"/>
                </a:moveTo>
                <a:cubicBezTo>
                  <a:pt x="99695" y="400050"/>
                  <a:pt x="232410" y="381635"/>
                  <a:pt x="370205" y="325120"/>
                </a:cubicBezTo>
                <a:cubicBezTo>
                  <a:pt x="541020" y="254635"/>
                  <a:pt x="509905" y="95250"/>
                  <a:pt x="413385" y="3810"/>
                </a:cubicBezTo>
                <a:cubicBezTo>
                  <a:pt x="412115" y="2540"/>
                  <a:pt x="410845" y="1905"/>
                  <a:pt x="409575" y="635"/>
                </a:cubicBezTo>
                <a:lnTo>
                  <a:pt x="403860" y="635"/>
                </a:lnTo>
                <a:cubicBezTo>
                  <a:pt x="476250" y="61595"/>
                  <a:pt x="517525" y="173355"/>
                  <a:pt x="462280" y="251460"/>
                </a:cubicBezTo>
                <a:cubicBezTo>
                  <a:pt x="391160" y="358775"/>
                  <a:pt x="88265" y="396875"/>
                  <a:pt x="635" y="409575"/>
                </a:cubicBezTo>
                <a:lnTo>
                  <a:pt x="635" y="412750"/>
                </a:lnTo>
                <a:cubicBezTo>
                  <a:pt x="4445" y="412115"/>
                  <a:pt x="6985" y="411480"/>
                  <a:pt x="6985" y="412115"/>
                </a:cubicBezTo>
                <a:close/>
                <a:moveTo>
                  <a:pt x="840740" y="748030"/>
                </a:moveTo>
                <a:cubicBezTo>
                  <a:pt x="1216025" y="537845"/>
                  <a:pt x="1174750" y="191770"/>
                  <a:pt x="1056640" y="635"/>
                </a:cubicBezTo>
                <a:lnTo>
                  <a:pt x="1053465" y="635"/>
                </a:lnTo>
                <a:cubicBezTo>
                  <a:pt x="1060450" y="12065"/>
                  <a:pt x="1068070" y="26035"/>
                  <a:pt x="1071245" y="32385"/>
                </a:cubicBezTo>
                <a:cubicBezTo>
                  <a:pt x="1176655" y="243205"/>
                  <a:pt x="1163955" y="492760"/>
                  <a:pt x="951865" y="667385"/>
                </a:cubicBezTo>
                <a:cubicBezTo>
                  <a:pt x="848360" y="751205"/>
                  <a:pt x="693420" y="822325"/>
                  <a:pt x="586105" y="893445"/>
                </a:cubicBezTo>
                <a:cubicBezTo>
                  <a:pt x="313690" y="1062990"/>
                  <a:pt x="98425" y="1231900"/>
                  <a:pt x="635" y="1556385"/>
                </a:cubicBezTo>
                <a:lnTo>
                  <a:pt x="635" y="1569085"/>
                </a:lnTo>
                <a:cubicBezTo>
                  <a:pt x="120650" y="1154430"/>
                  <a:pt x="433705" y="982980"/>
                  <a:pt x="840740" y="748030"/>
                </a:cubicBezTo>
                <a:close/>
                <a:moveTo>
                  <a:pt x="547370" y="60325"/>
                </a:moveTo>
                <a:cubicBezTo>
                  <a:pt x="537845" y="43815"/>
                  <a:pt x="517525" y="15875"/>
                  <a:pt x="501015" y="0"/>
                </a:cubicBezTo>
                <a:lnTo>
                  <a:pt x="494665" y="0"/>
                </a:lnTo>
                <a:cubicBezTo>
                  <a:pt x="506730" y="11430"/>
                  <a:pt x="518795" y="24765"/>
                  <a:pt x="528955" y="39370"/>
                </a:cubicBezTo>
                <a:cubicBezTo>
                  <a:pt x="612140" y="158750"/>
                  <a:pt x="593090" y="288925"/>
                  <a:pt x="475615" y="360045"/>
                </a:cubicBezTo>
                <a:cubicBezTo>
                  <a:pt x="340995" y="438150"/>
                  <a:pt x="68580" y="504190"/>
                  <a:pt x="1270" y="534035"/>
                </a:cubicBezTo>
                <a:lnTo>
                  <a:pt x="1270" y="538480"/>
                </a:lnTo>
                <a:cubicBezTo>
                  <a:pt x="135255" y="487045"/>
                  <a:pt x="281940" y="455295"/>
                  <a:pt x="437515" y="384175"/>
                </a:cubicBezTo>
                <a:cubicBezTo>
                  <a:pt x="601345" y="311150"/>
                  <a:pt x="610870" y="172085"/>
                  <a:pt x="547370" y="60325"/>
                </a:cubicBezTo>
                <a:close/>
                <a:moveTo>
                  <a:pt x="647700" y="85090"/>
                </a:moveTo>
                <a:cubicBezTo>
                  <a:pt x="633730" y="55245"/>
                  <a:pt x="610235" y="18415"/>
                  <a:pt x="592455" y="635"/>
                </a:cubicBezTo>
                <a:lnTo>
                  <a:pt x="586105" y="635"/>
                </a:lnTo>
                <a:cubicBezTo>
                  <a:pt x="597535" y="12065"/>
                  <a:pt x="607695" y="25400"/>
                  <a:pt x="617855" y="40005"/>
                </a:cubicBezTo>
                <a:cubicBezTo>
                  <a:pt x="753745" y="257175"/>
                  <a:pt x="618490" y="402590"/>
                  <a:pt x="439420" y="471805"/>
                </a:cubicBezTo>
                <a:cubicBezTo>
                  <a:pt x="292735" y="540385"/>
                  <a:pt x="107315" y="596900"/>
                  <a:pt x="1270" y="674370"/>
                </a:cubicBezTo>
                <a:lnTo>
                  <a:pt x="1270" y="678815"/>
                </a:lnTo>
                <a:cubicBezTo>
                  <a:pt x="128905" y="588010"/>
                  <a:pt x="343535" y="528320"/>
                  <a:pt x="504825" y="445135"/>
                </a:cubicBezTo>
                <a:cubicBezTo>
                  <a:pt x="690245" y="355600"/>
                  <a:pt x="701040" y="201295"/>
                  <a:pt x="647700" y="85090"/>
                </a:cubicBezTo>
                <a:close/>
                <a:moveTo>
                  <a:pt x="306070" y="635"/>
                </a:moveTo>
                <a:lnTo>
                  <a:pt x="302895" y="635"/>
                </a:lnTo>
                <a:cubicBezTo>
                  <a:pt x="303530" y="2540"/>
                  <a:pt x="304165" y="3810"/>
                  <a:pt x="304165" y="5080"/>
                </a:cubicBezTo>
                <a:cubicBezTo>
                  <a:pt x="337820" y="122555"/>
                  <a:pt x="168275" y="131445"/>
                  <a:pt x="85725" y="123825"/>
                </a:cubicBezTo>
                <a:cubicBezTo>
                  <a:pt x="57150" y="121285"/>
                  <a:pt x="27940" y="114935"/>
                  <a:pt x="1270" y="106680"/>
                </a:cubicBezTo>
                <a:lnTo>
                  <a:pt x="1270" y="110490"/>
                </a:lnTo>
                <a:cubicBezTo>
                  <a:pt x="41275" y="123190"/>
                  <a:pt x="86995" y="129540"/>
                  <a:pt x="128905" y="129540"/>
                </a:cubicBezTo>
                <a:cubicBezTo>
                  <a:pt x="228600" y="128905"/>
                  <a:pt x="337820" y="102235"/>
                  <a:pt x="306070" y="635"/>
                </a:cubicBezTo>
                <a:close/>
                <a:moveTo>
                  <a:pt x="351790" y="213360"/>
                </a:moveTo>
                <a:cubicBezTo>
                  <a:pt x="425450" y="161290"/>
                  <a:pt x="415290" y="72390"/>
                  <a:pt x="355600" y="635"/>
                </a:cubicBezTo>
                <a:lnTo>
                  <a:pt x="346075" y="635"/>
                </a:lnTo>
                <a:cubicBezTo>
                  <a:pt x="379730" y="39370"/>
                  <a:pt x="404495" y="94615"/>
                  <a:pt x="394335" y="138430"/>
                </a:cubicBezTo>
                <a:cubicBezTo>
                  <a:pt x="372110" y="272415"/>
                  <a:pt x="65405" y="273685"/>
                  <a:pt x="13335" y="265430"/>
                </a:cubicBezTo>
                <a:cubicBezTo>
                  <a:pt x="9525" y="265430"/>
                  <a:pt x="5715" y="264795"/>
                  <a:pt x="1270" y="264160"/>
                </a:cubicBezTo>
                <a:lnTo>
                  <a:pt x="1270" y="271780"/>
                </a:lnTo>
                <a:cubicBezTo>
                  <a:pt x="26035" y="274320"/>
                  <a:pt x="45085" y="275590"/>
                  <a:pt x="73660" y="275590"/>
                </a:cubicBezTo>
                <a:cubicBezTo>
                  <a:pt x="133985" y="276225"/>
                  <a:pt x="274320" y="264160"/>
                  <a:pt x="351790" y="213360"/>
                </a:cubicBezTo>
                <a:close/>
                <a:moveTo>
                  <a:pt x="383540" y="596900"/>
                </a:moveTo>
                <a:cubicBezTo>
                  <a:pt x="478155" y="549275"/>
                  <a:pt x="625475" y="494665"/>
                  <a:pt x="692785" y="416560"/>
                </a:cubicBezTo>
                <a:cubicBezTo>
                  <a:pt x="805815" y="297815"/>
                  <a:pt x="781050" y="108585"/>
                  <a:pt x="681355" y="635"/>
                </a:cubicBezTo>
                <a:lnTo>
                  <a:pt x="678180" y="635"/>
                </a:lnTo>
                <a:cubicBezTo>
                  <a:pt x="681355" y="4445"/>
                  <a:pt x="684530" y="7620"/>
                  <a:pt x="685165" y="8890"/>
                </a:cubicBezTo>
                <a:cubicBezTo>
                  <a:pt x="783590" y="135255"/>
                  <a:pt x="800735" y="309880"/>
                  <a:pt x="673735" y="431165"/>
                </a:cubicBezTo>
                <a:cubicBezTo>
                  <a:pt x="610235" y="492125"/>
                  <a:pt x="520065" y="525780"/>
                  <a:pt x="463550" y="554990"/>
                </a:cubicBezTo>
                <a:cubicBezTo>
                  <a:pt x="297180" y="637540"/>
                  <a:pt x="111125" y="705485"/>
                  <a:pt x="635" y="825500"/>
                </a:cubicBezTo>
                <a:lnTo>
                  <a:pt x="635" y="830580"/>
                </a:lnTo>
                <a:cubicBezTo>
                  <a:pt x="3810" y="826770"/>
                  <a:pt x="6985" y="823595"/>
                  <a:pt x="10160" y="819785"/>
                </a:cubicBezTo>
                <a:cubicBezTo>
                  <a:pt x="91440" y="734695"/>
                  <a:pt x="221615" y="673100"/>
                  <a:pt x="383540" y="596900"/>
                </a:cubicBezTo>
                <a:close/>
                <a:moveTo>
                  <a:pt x="629285" y="668020"/>
                </a:moveTo>
                <a:cubicBezTo>
                  <a:pt x="785495" y="588010"/>
                  <a:pt x="890270" y="515620"/>
                  <a:pt x="936625" y="370205"/>
                </a:cubicBezTo>
                <a:cubicBezTo>
                  <a:pt x="989330" y="196215"/>
                  <a:pt x="900430" y="42545"/>
                  <a:pt x="869315" y="0"/>
                </a:cubicBezTo>
                <a:lnTo>
                  <a:pt x="864870" y="0"/>
                </a:lnTo>
                <a:cubicBezTo>
                  <a:pt x="866775" y="2540"/>
                  <a:pt x="868680" y="5080"/>
                  <a:pt x="870585" y="8255"/>
                </a:cubicBezTo>
                <a:cubicBezTo>
                  <a:pt x="984885" y="182245"/>
                  <a:pt x="983615" y="407670"/>
                  <a:pt x="806450" y="554355"/>
                </a:cubicBezTo>
                <a:cubicBezTo>
                  <a:pt x="717550" y="626745"/>
                  <a:pt x="617220" y="666115"/>
                  <a:pt x="511810" y="727075"/>
                </a:cubicBezTo>
                <a:cubicBezTo>
                  <a:pt x="294005" y="847725"/>
                  <a:pt x="99060" y="962660"/>
                  <a:pt x="635" y="1164590"/>
                </a:cubicBezTo>
                <a:lnTo>
                  <a:pt x="635" y="1173480"/>
                </a:lnTo>
                <a:cubicBezTo>
                  <a:pt x="115570" y="931545"/>
                  <a:pt x="366395" y="813435"/>
                  <a:pt x="629285" y="668020"/>
                </a:cubicBezTo>
                <a:close/>
                <a:moveTo>
                  <a:pt x="758190" y="695960"/>
                </a:moveTo>
                <a:cubicBezTo>
                  <a:pt x="1052195" y="543560"/>
                  <a:pt x="1122045" y="266065"/>
                  <a:pt x="965835" y="3175"/>
                </a:cubicBezTo>
                <a:cubicBezTo>
                  <a:pt x="965200" y="2540"/>
                  <a:pt x="964565" y="1270"/>
                  <a:pt x="963930" y="0"/>
                </a:cubicBezTo>
                <a:lnTo>
                  <a:pt x="959485" y="0"/>
                </a:lnTo>
                <a:cubicBezTo>
                  <a:pt x="963295" y="6350"/>
                  <a:pt x="967740" y="12700"/>
                  <a:pt x="971550" y="19050"/>
                </a:cubicBezTo>
                <a:cubicBezTo>
                  <a:pt x="1097280" y="242570"/>
                  <a:pt x="1052830" y="474345"/>
                  <a:pt x="868680" y="618490"/>
                </a:cubicBezTo>
                <a:cubicBezTo>
                  <a:pt x="777240" y="689610"/>
                  <a:pt x="638810" y="752475"/>
                  <a:pt x="534670" y="817245"/>
                </a:cubicBezTo>
                <a:cubicBezTo>
                  <a:pt x="300990" y="956310"/>
                  <a:pt x="97790" y="1096010"/>
                  <a:pt x="635" y="1353820"/>
                </a:cubicBezTo>
                <a:lnTo>
                  <a:pt x="635" y="1364615"/>
                </a:lnTo>
                <a:cubicBezTo>
                  <a:pt x="121920" y="1033780"/>
                  <a:pt x="421640" y="887095"/>
                  <a:pt x="758190" y="695960"/>
                </a:cubicBezTo>
                <a:close/>
                <a:moveTo>
                  <a:pt x="505460" y="637540"/>
                </a:moveTo>
                <a:cubicBezTo>
                  <a:pt x="578485" y="597535"/>
                  <a:pt x="678815" y="557530"/>
                  <a:pt x="749300" y="492760"/>
                </a:cubicBezTo>
                <a:cubicBezTo>
                  <a:pt x="953770" y="304165"/>
                  <a:pt x="828040" y="57785"/>
                  <a:pt x="778510" y="635"/>
                </a:cubicBezTo>
                <a:lnTo>
                  <a:pt x="768985" y="635"/>
                </a:lnTo>
                <a:cubicBezTo>
                  <a:pt x="887730" y="153670"/>
                  <a:pt x="892810" y="372745"/>
                  <a:pt x="722630" y="505460"/>
                </a:cubicBezTo>
                <a:cubicBezTo>
                  <a:pt x="696595" y="526415"/>
                  <a:pt x="666750" y="545465"/>
                  <a:pt x="633730" y="562610"/>
                </a:cubicBezTo>
                <a:cubicBezTo>
                  <a:pt x="459740" y="655320"/>
                  <a:pt x="215265" y="765810"/>
                  <a:pt x="91440" y="880745"/>
                </a:cubicBezTo>
                <a:cubicBezTo>
                  <a:pt x="70485" y="899160"/>
                  <a:pt x="24765" y="946785"/>
                  <a:pt x="635" y="984250"/>
                </a:cubicBezTo>
                <a:lnTo>
                  <a:pt x="635" y="999490"/>
                </a:lnTo>
                <a:cubicBezTo>
                  <a:pt x="94615" y="848360"/>
                  <a:pt x="273050" y="756285"/>
                  <a:pt x="505460" y="637540"/>
                </a:cubicBezTo>
                <a:close/>
                <a:moveTo>
                  <a:pt x="2084070" y="1235075"/>
                </a:moveTo>
                <a:cubicBezTo>
                  <a:pt x="2578100" y="1019175"/>
                  <a:pt x="2954655" y="635000"/>
                  <a:pt x="3034665" y="99695"/>
                </a:cubicBezTo>
                <a:cubicBezTo>
                  <a:pt x="3039110" y="63500"/>
                  <a:pt x="3044825" y="20320"/>
                  <a:pt x="3044825" y="635"/>
                </a:cubicBezTo>
                <a:lnTo>
                  <a:pt x="3041015" y="635"/>
                </a:lnTo>
                <a:cubicBezTo>
                  <a:pt x="3030855" y="161290"/>
                  <a:pt x="2997835" y="308610"/>
                  <a:pt x="2903855" y="501015"/>
                </a:cubicBezTo>
                <a:cubicBezTo>
                  <a:pt x="2522220" y="1244600"/>
                  <a:pt x="1654810" y="1354455"/>
                  <a:pt x="1464945" y="1441450"/>
                </a:cubicBezTo>
                <a:cubicBezTo>
                  <a:pt x="1171575" y="1549400"/>
                  <a:pt x="883920" y="1714500"/>
                  <a:pt x="703580" y="1948180"/>
                </a:cubicBezTo>
                <a:lnTo>
                  <a:pt x="706755" y="1948180"/>
                </a:lnTo>
                <a:cubicBezTo>
                  <a:pt x="721360" y="1930400"/>
                  <a:pt x="735965" y="1913255"/>
                  <a:pt x="751840" y="1895475"/>
                </a:cubicBezTo>
                <a:cubicBezTo>
                  <a:pt x="1181735" y="1428750"/>
                  <a:pt x="1771650" y="1388110"/>
                  <a:pt x="2084070" y="1235075"/>
                </a:cubicBezTo>
                <a:close/>
                <a:moveTo>
                  <a:pt x="2931795" y="1262380"/>
                </a:moveTo>
                <a:cubicBezTo>
                  <a:pt x="2703830" y="1479550"/>
                  <a:pt x="2508250" y="1720850"/>
                  <a:pt x="2339340" y="1948815"/>
                </a:cubicBezTo>
                <a:lnTo>
                  <a:pt x="2343785" y="1948815"/>
                </a:lnTo>
                <a:cubicBezTo>
                  <a:pt x="2512060" y="1722120"/>
                  <a:pt x="2707005" y="1481455"/>
                  <a:pt x="2933700" y="1265555"/>
                </a:cubicBezTo>
                <a:cubicBezTo>
                  <a:pt x="3133725" y="1075690"/>
                  <a:pt x="3310255" y="883285"/>
                  <a:pt x="3463925" y="706120"/>
                </a:cubicBezTo>
                <a:lnTo>
                  <a:pt x="3463925" y="700405"/>
                </a:lnTo>
                <a:cubicBezTo>
                  <a:pt x="3310255" y="877570"/>
                  <a:pt x="3132455" y="1071245"/>
                  <a:pt x="2931795" y="1262380"/>
                </a:cubicBezTo>
                <a:close/>
                <a:moveTo>
                  <a:pt x="2784475" y="1278890"/>
                </a:moveTo>
                <a:cubicBezTo>
                  <a:pt x="2586355" y="1435100"/>
                  <a:pt x="2400300" y="1624965"/>
                  <a:pt x="2214880" y="1858645"/>
                </a:cubicBezTo>
                <a:cubicBezTo>
                  <a:pt x="2191385" y="1888490"/>
                  <a:pt x="2167890" y="1918335"/>
                  <a:pt x="2145665" y="1948180"/>
                </a:cubicBezTo>
                <a:lnTo>
                  <a:pt x="2150110" y="1948180"/>
                </a:lnTo>
                <a:cubicBezTo>
                  <a:pt x="2171700" y="1918970"/>
                  <a:pt x="2194560" y="1889760"/>
                  <a:pt x="2217420" y="1860550"/>
                </a:cubicBezTo>
                <a:cubicBezTo>
                  <a:pt x="2402205" y="1626870"/>
                  <a:pt x="2588260" y="1437005"/>
                  <a:pt x="2785745" y="1281430"/>
                </a:cubicBezTo>
                <a:cubicBezTo>
                  <a:pt x="3061970" y="1063625"/>
                  <a:pt x="3285490" y="831215"/>
                  <a:pt x="3462655" y="622300"/>
                </a:cubicBezTo>
                <a:lnTo>
                  <a:pt x="3462655" y="616585"/>
                </a:lnTo>
                <a:cubicBezTo>
                  <a:pt x="3286125" y="826135"/>
                  <a:pt x="3061970" y="1059815"/>
                  <a:pt x="2784475" y="1278890"/>
                </a:cubicBezTo>
                <a:close/>
                <a:moveTo>
                  <a:pt x="3121025" y="1948180"/>
                </a:moveTo>
                <a:cubicBezTo>
                  <a:pt x="3127375" y="1939290"/>
                  <a:pt x="3132455" y="1927860"/>
                  <a:pt x="3139440" y="1920240"/>
                </a:cubicBezTo>
                <a:cubicBezTo>
                  <a:pt x="3264535" y="1740535"/>
                  <a:pt x="3378200" y="1539875"/>
                  <a:pt x="3463925" y="1343660"/>
                </a:cubicBezTo>
                <a:lnTo>
                  <a:pt x="3463925" y="1335405"/>
                </a:lnTo>
                <a:cubicBezTo>
                  <a:pt x="3369945" y="1553845"/>
                  <a:pt x="3246755" y="1759585"/>
                  <a:pt x="3116580" y="1948180"/>
                </a:cubicBezTo>
                <a:lnTo>
                  <a:pt x="3121025" y="1948180"/>
                </a:lnTo>
                <a:close/>
                <a:moveTo>
                  <a:pt x="2923540" y="1948180"/>
                </a:moveTo>
                <a:lnTo>
                  <a:pt x="2923540" y="1948180"/>
                </a:lnTo>
                <a:cubicBezTo>
                  <a:pt x="3197225" y="1574800"/>
                  <a:pt x="3296285" y="1350010"/>
                  <a:pt x="3463925" y="1055370"/>
                </a:cubicBezTo>
                <a:lnTo>
                  <a:pt x="3463925" y="1047115"/>
                </a:lnTo>
                <a:cubicBezTo>
                  <a:pt x="3442970" y="1083310"/>
                  <a:pt x="3422015" y="1120775"/>
                  <a:pt x="3401695" y="1158240"/>
                </a:cubicBezTo>
                <a:cubicBezTo>
                  <a:pt x="3229610" y="1491615"/>
                  <a:pt x="3102610" y="1684020"/>
                  <a:pt x="2923540" y="1948180"/>
                </a:cubicBezTo>
                <a:close/>
                <a:moveTo>
                  <a:pt x="2724150" y="1948180"/>
                </a:moveTo>
                <a:lnTo>
                  <a:pt x="2733675" y="1948180"/>
                </a:lnTo>
                <a:cubicBezTo>
                  <a:pt x="2740025" y="1939925"/>
                  <a:pt x="2745740" y="1931035"/>
                  <a:pt x="2752725" y="1921510"/>
                </a:cubicBezTo>
                <a:cubicBezTo>
                  <a:pt x="2907665" y="1706245"/>
                  <a:pt x="3067050" y="1471930"/>
                  <a:pt x="3224530" y="1240790"/>
                </a:cubicBezTo>
                <a:cubicBezTo>
                  <a:pt x="3323590" y="1090930"/>
                  <a:pt x="3420745" y="965835"/>
                  <a:pt x="3464560" y="904240"/>
                </a:cubicBezTo>
                <a:lnTo>
                  <a:pt x="3464560" y="893445"/>
                </a:lnTo>
                <a:cubicBezTo>
                  <a:pt x="3229610" y="1201420"/>
                  <a:pt x="2994660" y="1579245"/>
                  <a:pt x="2764155" y="1894205"/>
                </a:cubicBezTo>
                <a:cubicBezTo>
                  <a:pt x="2752725" y="1911350"/>
                  <a:pt x="2734310" y="1932305"/>
                  <a:pt x="2724150" y="1948180"/>
                </a:cubicBezTo>
                <a:close/>
                <a:moveTo>
                  <a:pt x="1754505" y="1086485"/>
                </a:moveTo>
                <a:cubicBezTo>
                  <a:pt x="2121535" y="888365"/>
                  <a:pt x="2399030" y="548640"/>
                  <a:pt x="2388870" y="72390"/>
                </a:cubicBezTo>
                <a:cubicBezTo>
                  <a:pt x="2387600" y="55245"/>
                  <a:pt x="2387600" y="19050"/>
                  <a:pt x="2385060" y="635"/>
                </a:cubicBezTo>
                <a:lnTo>
                  <a:pt x="2381250" y="635"/>
                </a:lnTo>
                <a:cubicBezTo>
                  <a:pt x="2387600" y="92075"/>
                  <a:pt x="2393950" y="238125"/>
                  <a:pt x="2339340" y="414020"/>
                </a:cubicBezTo>
                <a:cubicBezTo>
                  <a:pt x="2129155" y="1071245"/>
                  <a:pt x="1431290" y="1200785"/>
                  <a:pt x="1242060" y="1303655"/>
                </a:cubicBezTo>
                <a:cubicBezTo>
                  <a:pt x="934085" y="1445260"/>
                  <a:pt x="640080" y="1652270"/>
                  <a:pt x="476250" y="1948815"/>
                </a:cubicBezTo>
                <a:lnTo>
                  <a:pt x="478790" y="1948815"/>
                </a:lnTo>
                <a:cubicBezTo>
                  <a:pt x="487680" y="1933575"/>
                  <a:pt x="495935" y="1920240"/>
                  <a:pt x="504825" y="1905635"/>
                </a:cubicBezTo>
                <a:cubicBezTo>
                  <a:pt x="866140" y="1339215"/>
                  <a:pt x="1529080" y="1228090"/>
                  <a:pt x="1754505" y="1086485"/>
                </a:cubicBezTo>
                <a:close/>
                <a:moveTo>
                  <a:pt x="2343785" y="1328420"/>
                </a:moveTo>
                <a:cubicBezTo>
                  <a:pt x="2045335" y="1471930"/>
                  <a:pt x="1790700" y="1674495"/>
                  <a:pt x="1583055" y="1930400"/>
                </a:cubicBezTo>
                <a:cubicBezTo>
                  <a:pt x="1578610" y="1936115"/>
                  <a:pt x="1572895" y="1942465"/>
                  <a:pt x="1568450" y="1948815"/>
                </a:cubicBezTo>
                <a:lnTo>
                  <a:pt x="1572895" y="1948815"/>
                </a:lnTo>
                <a:cubicBezTo>
                  <a:pt x="1740535" y="1742440"/>
                  <a:pt x="1924685" y="1575435"/>
                  <a:pt x="2146935" y="1440180"/>
                </a:cubicBezTo>
                <a:cubicBezTo>
                  <a:pt x="2249170" y="1374140"/>
                  <a:pt x="2375535" y="1322705"/>
                  <a:pt x="2531110" y="1234440"/>
                </a:cubicBezTo>
                <a:cubicBezTo>
                  <a:pt x="3037840" y="943610"/>
                  <a:pt x="3329305" y="560070"/>
                  <a:pt x="3463925" y="308610"/>
                </a:cubicBezTo>
                <a:lnTo>
                  <a:pt x="3463925" y="304800"/>
                </a:lnTo>
                <a:cubicBezTo>
                  <a:pt x="3292475" y="603885"/>
                  <a:pt x="2969260" y="1027430"/>
                  <a:pt x="2343785" y="1328420"/>
                </a:cubicBezTo>
                <a:close/>
                <a:moveTo>
                  <a:pt x="2229485" y="1630680"/>
                </a:moveTo>
                <a:cubicBezTo>
                  <a:pt x="2143760" y="1710055"/>
                  <a:pt x="1988820" y="1901190"/>
                  <a:pt x="1953895" y="1948180"/>
                </a:cubicBezTo>
                <a:lnTo>
                  <a:pt x="1956435" y="1948180"/>
                </a:lnTo>
                <a:cubicBezTo>
                  <a:pt x="1961515" y="1942465"/>
                  <a:pt x="1969135" y="1933575"/>
                  <a:pt x="1978660" y="1921510"/>
                </a:cubicBezTo>
                <a:cubicBezTo>
                  <a:pt x="2357755" y="1442720"/>
                  <a:pt x="2604135" y="1336675"/>
                  <a:pt x="2817495" y="1171575"/>
                </a:cubicBezTo>
                <a:cubicBezTo>
                  <a:pt x="3049905" y="994410"/>
                  <a:pt x="3290570" y="761365"/>
                  <a:pt x="3464560" y="533400"/>
                </a:cubicBezTo>
                <a:lnTo>
                  <a:pt x="3464560" y="528955"/>
                </a:lnTo>
                <a:cubicBezTo>
                  <a:pt x="2891155" y="1236345"/>
                  <a:pt x="2627630" y="1224280"/>
                  <a:pt x="2229485" y="1630680"/>
                </a:cubicBezTo>
                <a:close/>
                <a:moveTo>
                  <a:pt x="3185795" y="608330"/>
                </a:moveTo>
                <a:cubicBezTo>
                  <a:pt x="2886075" y="997585"/>
                  <a:pt x="2549525" y="1200150"/>
                  <a:pt x="2078355" y="1397000"/>
                </a:cubicBezTo>
                <a:cubicBezTo>
                  <a:pt x="1802130" y="1530350"/>
                  <a:pt x="1558925" y="1718310"/>
                  <a:pt x="1376680" y="1948180"/>
                </a:cubicBezTo>
                <a:lnTo>
                  <a:pt x="1377315" y="1948180"/>
                </a:lnTo>
                <a:cubicBezTo>
                  <a:pt x="1847850" y="1405255"/>
                  <a:pt x="2189480" y="1389380"/>
                  <a:pt x="2521585" y="1188720"/>
                </a:cubicBezTo>
                <a:cubicBezTo>
                  <a:pt x="2966720" y="933450"/>
                  <a:pt x="3289300" y="563245"/>
                  <a:pt x="3463290" y="120015"/>
                </a:cubicBezTo>
                <a:lnTo>
                  <a:pt x="3463290" y="110490"/>
                </a:lnTo>
                <a:cubicBezTo>
                  <a:pt x="3415030" y="234950"/>
                  <a:pt x="3332480" y="415290"/>
                  <a:pt x="3185795" y="608330"/>
                </a:cubicBezTo>
                <a:close/>
                <a:moveTo>
                  <a:pt x="2489835" y="1310005"/>
                </a:moveTo>
                <a:cubicBezTo>
                  <a:pt x="2336800" y="1396365"/>
                  <a:pt x="2192655" y="1500505"/>
                  <a:pt x="2060575" y="1620520"/>
                </a:cubicBezTo>
                <a:cubicBezTo>
                  <a:pt x="1953895" y="1717675"/>
                  <a:pt x="1852295" y="1827530"/>
                  <a:pt x="1758950" y="1948180"/>
                </a:cubicBezTo>
                <a:lnTo>
                  <a:pt x="1768475" y="1948180"/>
                </a:lnTo>
                <a:cubicBezTo>
                  <a:pt x="1861185" y="1830070"/>
                  <a:pt x="1960880" y="1722120"/>
                  <a:pt x="2066290" y="1626235"/>
                </a:cubicBezTo>
                <a:cubicBezTo>
                  <a:pt x="2197735" y="1506220"/>
                  <a:pt x="2341880" y="1402080"/>
                  <a:pt x="2494280" y="1316355"/>
                </a:cubicBezTo>
                <a:cubicBezTo>
                  <a:pt x="2970530" y="1048385"/>
                  <a:pt x="3273425" y="711835"/>
                  <a:pt x="3465195" y="440055"/>
                </a:cubicBezTo>
                <a:lnTo>
                  <a:pt x="3465195" y="427355"/>
                </a:lnTo>
                <a:cubicBezTo>
                  <a:pt x="3272790" y="699770"/>
                  <a:pt x="2969895" y="1040130"/>
                  <a:pt x="2489835" y="1310005"/>
                </a:cubicBezTo>
                <a:close/>
                <a:moveTo>
                  <a:pt x="2533015" y="1948180"/>
                </a:moveTo>
                <a:lnTo>
                  <a:pt x="2537460" y="1948180"/>
                </a:lnTo>
                <a:cubicBezTo>
                  <a:pt x="2702560" y="1722755"/>
                  <a:pt x="2886075" y="1476375"/>
                  <a:pt x="3081655" y="1247775"/>
                </a:cubicBezTo>
                <a:cubicBezTo>
                  <a:pt x="3215005" y="1092200"/>
                  <a:pt x="3345815" y="935990"/>
                  <a:pt x="3463925" y="793115"/>
                </a:cubicBezTo>
                <a:lnTo>
                  <a:pt x="3463925" y="787400"/>
                </a:lnTo>
                <a:cubicBezTo>
                  <a:pt x="3344545" y="930910"/>
                  <a:pt x="3213100" y="1088390"/>
                  <a:pt x="3078480" y="1245235"/>
                </a:cubicBezTo>
                <a:cubicBezTo>
                  <a:pt x="2882265" y="1475105"/>
                  <a:pt x="2698115" y="1722755"/>
                  <a:pt x="2533015" y="1948180"/>
                </a:cubicBezTo>
                <a:close/>
                <a:moveTo>
                  <a:pt x="1589405" y="1267460"/>
                </a:moveTo>
                <a:cubicBezTo>
                  <a:pt x="1701800" y="1230630"/>
                  <a:pt x="1800860" y="1189355"/>
                  <a:pt x="1896110" y="1141730"/>
                </a:cubicBezTo>
                <a:cubicBezTo>
                  <a:pt x="2305050" y="937260"/>
                  <a:pt x="2611120" y="590550"/>
                  <a:pt x="2647315" y="108585"/>
                </a:cubicBezTo>
                <a:cubicBezTo>
                  <a:pt x="2649220" y="85090"/>
                  <a:pt x="2650490" y="34925"/>
                  <a:pt x="2649220" y="635"/>
                </a:cubicBezTo>
                <a:lnTo>
                  <a:pt x="2645410" y="635"/>
                </a:lnTo>
                <a:cubicBezTo>
                  <a:pt x="2648585" y="93345"/>
                  <a:pt x="2640330" y="260985"/>
                  <a:pt x="2566035" y="448310"/>
                </a:cubicBezTo>
                <a:cubicBezTo>
                  <a:pt x="2426970" y="798195"/>
                  <a:pt x="2142490" y="1029970"/>
                  <a:pt x="1805940" y="1179830"/>
                </a:cubicBezTo>
                <a:cubicBezTo>
                  <a:pt x="1670050" y="1242695"/>
                  <a:pt x="1504950" y="1285875"/>
                  <a:pt x="1364615" y="1343660"/>
                </a:cubicBezTo>
                <a:cubicBezTo>
                  <a:pt x="1072515" y="1463675"/>
                  <a:pt x="813435" y="1621155"/>
                  <a:pt x="623570" y="1863725"/>
                </a:cubicBezTo>
                <a:cubicBezTo>
                  <a:pt x="602615" y="1891030"/>
                  <a:pt x="581025" y="1920240"/>
                  <a:pt x="563880" y="1948180"/>
                </a:cubicBezTo>
                <a:lnTo>
                  <a:pt x="568325" y="1948180"/>
                </a:lnTo>
                <a:cubicBezTo>
                  <a:pt x="570230" y="1944370"/>
                  <a:pt x="572135" y="1941195"/>
                  <a:pt x="574675" y="1938655"/>
                </a:cubicBezTo>
                <a:cubicBezTo>
                  <a:pt x="801370" y="1598295"/>
                  <a:pt x="1179830" y="1399540"/>
                  <a:pt x="1589405" y="1267460"/>
                </a:cubicBezTo>
                <a:close/>
                <a:moveTo>
                  <a:pt x="1063625" y="1543050"/>
                </a:moveTo>
                <a:cubicBezTo>
                  <a:pt x="1367790" y="1356360"/>
                  <a:pt x="1707515" y="1293495"/>
                  <a:pt x="1913890" y="1194435"/>
                </a:cubicBezTo>
                <a:cubicBezTo>
                  <a:pt x="2416175" y="971550"/>
                  <a:pt x="2776855" y="553085"/>
                  <a:pt x="2781300" y="635"/>
                </a:cubicBezTo>
                <a:lnTo>
                  <a:pt x="2778125" y="635"/>
                </a:lnTo>
                <a:cubicBezTo>
                  <a:pt x="2776220" y="24765"/>
                  <a:pt x="2777490" y="76835"/>
                  <a:pt x="2774950" y="85725"/>
                </a:cubicBezTo>
                <a:cubicBezTo>
                  <a:pt x="2732405" y="589280"/>
                  <a:pt x="2404745" y="950595"/>
                  <a:pt x="1980565" y="1158875"/>
                </a:cubicBezTo>
                <a:cubicBezTo>
                  <a:pt x="1835150" y="1234440"/>
                  <a:pt x="1672590" y="1282700"/>
                  <a:pt x="1485265" y="1344930"/>
                </a:cubicBezTo>
                <a:cubicBezTo>
                  <a:pt x="1096645" y="1482725"/>
                  <a:pt x="812165" y="1673860"/>
                  <a:pt x="631825" y="1916430"/>
                </a:cubicBezTo>
                <a:cubicBezTo>
                  <a:pt x="622935" y="1928495"/>
                  <a:pt x="615315" y="1938655"/>
                  <a:pt x="608965" y="1948815"/>
                </a:cubicBezTo>
                <a:lnTo>
                  <a:pt x="612140" y="1948815"/>
                </a:lnTo>
                <a:cubicBezTo>
                  <a:pt x="721995" y="1795780"/>
                  <a:pt x="869950" y="1656080"/>
                  <a:pt x="1063625" y="1543050"/>
                </a:cubicBezTo>
                <a:close/>
                <a:moveTo>
                  <a:pt x="1833245" y="1112520"/>
                </a:moveTo>
                <a:cubicBezTo>
                  <a:pt x="2229485" y="904875"/>
                  <a:pt x="2506980" y="558165"/>
                  <a:pt x="2520950" y="92075"/>
                </a:cubicBezTo>
                <a:cubicBezTo>
                  <a:pt x="2520315" y="75565"/>
                  <a:pt x="2522855" y="24765"/>
                  <a:pt x="2519045" y="1270"/>
                </a:cubicBezTo>
                <a:lnTo>
                  <a:pt x="2510790" y="1270"/>
                </a:lnTo>
                <a:cubicBezTo>
                  <a:pt x="2511425" y="6350"/>
                  <a:pt x="2512695" y="12065"/>
                  <a:pt x="2512060" y="15875"/>
                </a:cubicBezTo>
                <a:cubicBezTo>
                  <a:pt x="2516505" y="108585"/>
                  <a:pt x="2511425" y="260985"/>
                  <a:pt x="2451100" y="431800"/>
                </a:cubicBezTo>
                <a:cubicBezTo>
                  <a:pt x="2321560" y="793750"/>
                  <a:pt x="2032635" y="1026160"/>
                  <a:pt x="1684655" y="1176020"/>
                </a:cubicBezTo>
                <a:cubicBezTo>
                  <a:pt x="1606550" y="1210310"/>
                  <a:pt x="1518920" y="1238250"/>
                  <a:pt x="1435735" y="1268730"/>
                </a:cubicBezTo>
                <a:cubicBezTo>
                  <a:pt x="1214755" y="1351280"/>
                  <a:pt x="1026795" y="1450340"/>
                  <a:pt x="873760" y="1564640"/>
                </a:cubicBezTo>
                <a:cubicBezTo>
                  <a:pt x="725170" y="1675765"/>
                  <a:pt x="600075" y="1807845"/>
                  <a:pt x="517525" y="1949450"/>
                </a:cubicBezTo>
                <a:lnTo>
                  <a:pt x="525145" y="1949450"/>
                </a:lnTo>
                <a:cubicBezTo>
                  <a:pt x="533400" y="1935480"/>
                  <a:pt x="541655" y="1922780"/>
                  <a:pt x="550545" y="1909445"/>
                </a:cubicBezTo>
                <a:cubicBezTo>
                  <a:pt x="927735" y="1353820"/>
                  <a:pt x="1584960" y="1261745"/>
                  <a:pt x="1833245" y="1112520"/>
                </a:cubicBezTo>
                <a:close/>
                <a:moveTo>
                  <a:pt x="2087880" y="1172210"/>
                </a:moveTo>
                <a:cubicBezTo>
                  <a:pt x="2529840" y="951865"/>
                  <a:pt x="2853690" y="579120"/>
                  <a:pt x="2907030" y="81915"/>
                </a:cubicBezTo>
                <a:cubicBezTo>
                  <a:pt x="2908935" y="52070"/>
                  <a:pt x="2912745" y="17780"/>
                  <a:pt x="2912745" y="635"/>
                </a:cubicBezTo>
                <a:lnTo>
                  <a:pt x="2908300" y="635"/>
                </a:lnTo>
                <a:cubicBezTo>
                  <a:pt x="2902585" y="155575"/>
                  <a:pt x="2875915" y="294640"/>
                  <a:pt x="2790825" y="483870"/>
                </a:cubicBezTo>
                <a:cubicBezTo>
                  <a:pt x="2606040" y="872490"/>
                  <a:pt x="2261870" y="1115060"/>
                  <a:pt x="1863090" y="1266190"/>
                </a:cubicBezTo>
                <a:cubicBezTo>
                  <a:pt x="1767840" y="1303655"/>
                  <a:pt x="1664335" y="1330325"/>
                  <a:pt x="1551940" y="1367155"/>
                </a:cubicBezTo>
                <a:cubicBezTo>
                  <a:pt x="1142365" y="1502410"/>
                  <a:pt x="844550" y="1694815"/>
                  <a:pt x="658495" y="1943100"/>
                </a:cubicBezTo>
                <a:cubicBezTo>
                  <a:pt x="655955" y="1945640"/>
                  <a:pt x="654685" y="1947545"/>
                  <a:pt x="653415" y="1948815"/>
                </a:cubicBezTo>
                <a:lnTo>
                  <a:pt x="658495" y="1948815"/>
                </a:lnTo>
                <a:cubicBezTo>
                  <a:pt x="692150" y="1908175"/>
                  <a:pt x="725170" y="1863090"/>
                  <a:pt x="765810" y="1824355"/>
                </a:cubicBezTo>
                <a:cubicBezTo>
                  <a:pt x="1218565" y="1376680"/>
                  <a:pt x="1708150" y="1374140"/>
                  <a:pt x="2087880" y="1172210"/>
                </a:cubicBezTo>
                <a:close/>
                <a:moveTo>
                  <a:pt x="2721610" y="1012190"/>
                </a:moveTo>
                <a:cubicBezTo>
                  <a:pt x="2879090" y="892810"/>
                  <a:pt x="3013710" y="755015"/>
                  <a:pt x="3122930" y="601980"/>
                </a:cubicBezTo>
                <a:cubicBezTo>
                  <a:pt x="3205480" y="485140"/>
                  <a:pt x="3274060" y="359410"/>
                  <a:pt x="3325495" y="227965"/>
                </a:cubicBezTo>
                <a:cubicBezTo>
                  <a:pt x="3363595" y="131445"/>
                  <a:pt x="3384550" y="52705"/>
                  <a:pt x="3397250" y="1270"/>
                </a:cubicBezTo>
                <a:lnTo>
                  <a:pt x="3393440" y="1270"/>
                </a:lnTo>
                <a:cubicBezTo>
                  <a:pt x="3366770" y="107315"/>
                  <a:pt x="3301365" y="344805"/>
                  <a:pt x="3119755" y="600075"/>
                </a:cubicBezTo>
                <a:cubicBezTo>
                  <a:pt x="2877820" y="940435"/>
                  <a:pt x="2517775" y="1196340"/>
                  <a:pt x="2049145" y="1362075"/>
                </a:cubicBezTo>
                <a:cubicBezTo>
                  <a:pt x="1694180" y="1489075"/>
                  <a:pt x="1403985" y="1685925"/>
                  <a:pt x="1184910" y="1949450"/>
                </a:cubicBezTo>
                <a:lnTo>
                  <a:pt x="1189990" y="1949450"/>
                </a:lnTo>
                <a:cubicBezTo>
                  <a:pt x="1408430" y="1687830"/>
                  <a:pt x="1697355" y="1492250"/>
                  <a:pt x="2051050" y="1365885"/>
                </a:cubicBezTo>
                <a:cubicBezTo>
                  <a:pt x="2305685" y="1274445"/>
                  <a:pt x="2531745" y="1156335"/>
                  <a:pt x="2721610" y="1012190"/>
                </a:cubicBezTo>
                <a:close/>
                <a:moveTo>
                  <a:pt x="3421380" y="1948180"/>
                </a:moveTo>
                <a:cubicBezTo>
                  <a:pt x="3435985" y="1925955"/>
                  <a:pt x="3449955" y="1903730"/>
                  <a:pt x="3463925" y="1881505"/>
                </a:cubicBezTo>
                <a:lnTo>
                  <a:pt x="3463925" y="1875155"/>
                </a:lnTo>
                <a:cubicBezTo>
                  <a:pt x="3448685" y="1899920"/>
                  <a:pt x="3433445" y="1924050"/>
                  <a:pt x="3416935" y="1948180"/>
                </a:cubicBezTo>
                <a:lnTo>
                  <a:pt x="3421380" y="1948180"/>
                </a:lnTo>
                <a:close/>
                <a:moveTo>
                  <a:pt x="3314700" y="1948180"/>
                </a:moveTo>
                <a:cubicBezTo>
                  <a:pt x="3371215" y="1867535"/>
                  <a:pt x="3431540" y="1770380"/>
                  <a:pt x="3463925" y="1710690"/>
                </a:cubicBezTo>
                <a:lnTo>
                  <a:pt x="3463925" y="1701800"/>
                </a:lnTo>
                <a:cubicBezTo>
                  <a:pt x="3418205" y="1785620"/>
                  <a:pt x="3366770" y="1868170"/>
                  <a:pt x="3310255" y="1948180"/>
                </a:cubicBezTo>
                <a:lnTo>
                  <a:pt x="3314700" y="1948180"/>
                </a:lnTo>
                <a:close/>
                <a:moveTo>
                  <a:pt x="3274695" y="52705"/>
                </a:moveTo>
                <a:cubicBezTo>
                  <a:pt x="3277235" y="36830"/>
                  <a:pt x="3283585" y="13970"/>
                  <a:pt x="3285490" y="635"/>
                </a:cubicBezTo>
                <a:lnTo>
                  <a:pt x="3281680" y="635"/>
                </a:lnTo>
                <a:cubicBezTo>
                  <a:pt x="3245485" y="202565"/>
                  <a:pt x="3155950" y="412115"/>
                  <a:pt x="3036570" y="584835"/>
                </a:cubicBezTo>
                <a:cubicBezTo>
                  <a:pt x="2790825" y="942340"/>
                  <a:pt x="2430145" y="1184275"/>
                  <a:pt x="2023110" y="1348105"/>
                </a:cubicBezTo>
                <a:cubicBezTo>
                  <a:pt x="1905000" y="1397000"/>
                  <a:pt x="1769110" y="1435735"/>
                  <a:pt x="1644015" y="1485265"/>
                </a:cubicBezTo>
                <a:cubicBezTo>
                  <a:pt x="1354455" y="1599565"/>
                  <a:pt x="1102360" y="1741805"/>
                  <a:pt x="911860" y="1948815"/>
                </a:cubicBezTo>
                <a:lnTo>
                  <a:pt x="916940" y="1948815"/>
                </a:lnTo>
                <a:cubicBezTo>
                  <a:pt x="970280" y="1891030"/>
                  <a:pt x="1029970" y="1837055"/>
                  <a:pt x="1098550" y="1784350"/>
                </a:cubicBezTo>
                <a:cubicBezTo>
                  <a:pt x="1515745" y="1473835"/>
                  <a:pt x="1869440" y="1442720"/>
                  <a:pt x="2220595" y="1264285"/>
                </a:cubicBezTo>
                <a:cubicBezTo>
                  <a:pt x="2704465" y="1029970"/>
                  <a:pt x="3142615" y="629920"/>
                  <a:pt x="3274695" y="52705"/>
                </a:cubicBezTo>
                <a:close/>
                <a:moveTo>
                  <a:pt x="2170430" y="1258570"/>
                </a:moveTo>
                <a:cubicBezTo>
                  <a:pt x="2680335" y="1038860"/>
                  <a:pt x="3083560" y="638810"/>
                  <a:pt x="3170555" y="77470"/>
                </a:cubicBezTo>
                <a:cubicBezTo>
                  <a:pt x="3175000" y="47625"/>
                  <a:pt x="3177540" y="22225"/>
                  <a:pt x="3178810" y="635"/>
                </a:cubicBezTo>
                <a:lnTo>
                  <a:pt x="3171825" y="635"/>
                </a:lnTo>
                <a:cubicBezTo>
                  <a:pt x="3152140" y="165100"/>
                  <a:pt x="3126105" y="304165"/>
                  <a:pt x="3014345" y="518160"/>
                </a:cubicBezTo>
                <a:cubicBezTo>
                  <a:pt x="2792095" y="926465"/>
                  <a:pt x="2409825" y="1175385"/>
                  <a:pt x="1973580" y="1326515"/>
                </a:cubicBezTo>
                <a:cubicBezTo>
                  <a:pt x="1864360" y="1365885"/>
                  <a:pt x="1742440" y="1393825"/>
                  <a:pt x="1624330" y="1429385"/>
                </a:cubicBezTo>
                <a:cubicBezTo>
                  <a:pt x="1346835" y="1516380"/>
                  <a:pt x="1139190" y="1614805"/>
                  <a:pt x="942340" y="1764030"/>
                </a:cubicBezTo>
                <a:cubicBezTo>
                  <a:pt x="868680" y="1821180"/>
                  <a:pt x="804545" y="1882140"/>
                  <a:pt x="748665" y="1947545"/>
                </a:cubicBezTo>
                <a:lnTo>
                  <a:pt x="758190" y="1947545"/>
                </a:lnTo>
                <a:cubicBezTo>
                  <a:pt x="772795" y="1931035"/>
                  <a:pt x="787400" y="1914525"/>
                  <a:pt x="802640" y="1898650"/>
                </a:cubicBezTo>
                <a:cubicBezTo>
                  <a:pt x="1031875" y="1664335"/>
                  <a:pt x="1322705" y="1529715"/>
                  <a:pt x="1639570" y="1431925"/>
                </a:cubicBezTo>
                <a:cubicBezTo>
                  <a:pt x="1829435" y="1380490"/>
                  <a:pt x="2011680" y="1330325"/>
                  <a:pt x="2170430" y="1258570"/>
                </a:cubicBezTo>
                <a:close/>
              </a:path>
            </a:pathLst>
          </a:custGeom>
          <a:gradFill>
            <a:gsLst>
              <a:gs pos="0">
                <a:srgbClr val="08303F">
                  <a:alpha val="12549"/>
                </a:srgbClr>
              </a:gs>
              <a:gs pos="100000">
                <a:srgbClr val="000000">
                  <a:alpha val="30980"/>
                </a:srgbClr>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a:buNone/>
              <a:defRPr>
                <a:solidFill>
                  <a:srgbClr val="CC0000"/>
                </a:solidFill>
              </a:defRPr>
            </a:lvl1pPr>
            <a:lvl2pPr lvl="1">
              <a:buNone/>
              <a:defRPr>
                <a:solidFill>
                  <a:srgbClr val="CC0000"/>
                </a:solidFill>
              </a:defRPr>
            </a:lvl2pPr>
            <a:lvl3pPr lvl="2">
              <a:buNone/>
              <a:defRPr>
                <a:solidFill>
                  <a:srgbClr val="CC0000"/>
                </a:solidFill>
              </a:defRPr>
            </a:lvl3pPr>
            <a:lvl4pPr lvl="3">
              <a:buNone/>
              <a:defRPr>
                <a:solidFill>
                  <a:srgbClr val="CC0000"/>
                </a:solidFill>
              </a:defRPr>
            </a:lvl4pPr>
            <a:lvl5pPr lvl="4">
              <a:buNone/>
              <a:defRPr>
                <a:solidFill>
                  <a:srgbClr val="CC0000"/>
                </a:solidFill>
              </a:defRPr>
            </a:lvl5pPr>
            <a:lvl6pPr lvl="5">
              <a:buNone/>
              <a:defRPr>
                <a:solidFill>
                  <a:srgbClr val="CC0000"/>
                </a:solidFill>
              </a:defRPr>
            </a:lvl6pPr>
            <a:lvl7pPr lvl="6">
              <a:buNone/>
              <a:defRPr>
                <a:solidFill>
                  <a:srgbClr val="CC0000"/>
                </a:solidFill>
              </a:defRPr>
            </a:lvl7pPr>
            <a:lvl8pPr lvl="7">
              <a:buNone/>
              <a:defRPr>
                <a:solidFill>
                  <a:srgbClr val="CC0000"/>
                </a:solidFill>
              </a:defRPr>
            </a:lvl8pPr>
            <a:lvl9pPr lvl="8">
              <a:buNone/>
              <a:defRPr>
                <a:solidFill>
                  <a:srgbClr val="CC0000"/>
                </a:solidFill>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9"/>
          <p:cNvSpPr/>
          <p:nvPr/>
        </p:nvSpPr>
        <p:spPr>
          <a:xfrm>
            <a:off x="6420012" y="-2179980"/>
            <a:ext cx="3947121" cy="3881628"/>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rgbClr val="DB0000">
                  <a:alpha val="15080"/>
                </a:srgbClr>
              </a:gs>
              <a:gs pos="100000">
                <a:srgbClr val="540303">
                  <a:alpha val="1508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9"/>
          <p:cNvSpPr txBox="1"/>
          <p:nvPr>
            <p:ph idx="1" type="body"/>
          </p:nvPr>
        </p:nvSpPr>
        <p:spPr>
          <a:xfrm>
            <a:off x="975250" y="4406300"/>
            <a:ext cx="71934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800"/>
              <a:buNone/>
              <a:defRPr sz="1800"/>
            </a:lvl1pPr>
          </a:lstStyle>
          <a:p/>
        </p:txBody>
      </p:sp>
      <p:cxnSp>
        <p:nvCxnSpPr>
          <p:cNvPr id="62" name="Google Shape;62;p9"/>
          <p:cNvCxnSpPr/>
          <p:nvPr/>
        </p:nvCxnSpPr>
        <p:spPr>
          <a:xfrm>
            <a:off x="-6" y="4605283"/>
            <a:ext cx="840900" cy="0"/>
          </a:xfrm>
          <a:prstGeom prst="straightConnector1">
            <a:avLst/>
          </a:prstGeom>
          <a:noFill/>
          <a:ln cap="flat" cmpd="sng" w="9525">
            <a:solidFill>
              <a:srgbClr val="CC0000"/>
            </a:solidFill>
            <a:prstDash val="solid"/>
            <a:round/>
            <a:headEnd len="med" w="med" type="none"/>
            <a:tailEnd len="med" w="med" type="diamon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10"/>
          <p:cNvSpPr/>
          <p:nvPr/>
        </p:nvSpPr>
        <p:spPr>
          <a:xfrm>
            <a:off x="-25" y="0"/>
            <a:ext cx="9144762" cy="5144869"/>
          </a:xfrm>
          <a:custGeom>
            <a:rect b="b" l="l" r="r" t="t"/>
            <a:pathLst>
              <a:path extrusionOk="0" h="1948814" w="3463925">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549"/>
                </a:srgbClr>
              </a:gs>
              <a:gs pos="100000">
                <a:srgbClr val="000000">
                  <a:alpha val="30980"/>
                </a:srgbClr>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 name="Google Shape;65;p1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a:buNone/>
              <a:defRPr>
                <a:solidFill>
                  <a:srgbClr val="CC0000"/>
                </a:solidFill>
              </a:defRPr>
            </a:lvl1pPr>
            <a:lvl2pPr lvl="1">
              <a:buNone/>
              <a:defRPr>
                <a:solidFill>
                  <a:srgbClr val="CC0000"/>
                </a:solidFill>
              </a:defRPr>
            </a:lvl2pPr>
            <a:lvl3pPr lvl="2">
              <a:buNone/>
              <a:defRPr>
                <a:solidFill>
                  <a:srgbClr val="CC0000"/>
                </a:solidFill>
              </a:defRPr>
            </a:lvl3pPr>
            <a:lvl4pPr lvl="3">
              <a:buNone/>
              <a:defRPr>
                <a:solidFill>
                  <a:srgbClr val="CC0000"/>
                </a:solidFill>
              </a:defRPr>
            </a:lvl4pPr>
            <a:lvl5pPr lvl="4">
              <a:buNone/>
              <a:defRPr>
                <a:solidFill>
                  <a:srgbClr val="CC0000"/>
                </a:solidFill>
              </a:defRPr>
            </a:lvl5pPr>
            <a:lvl6pPr lvl="5">
              <a:buNone/>
              <a:defRPr>
                <a:solidFill>
                  <a:srgbClr val="CC0000"/>
                </a:solidFill>
              </a:defRPr>
            </a:lvl6pPr>
            <a:lvl7pPr lvl="6">
              <a:buNone/>
              <a:defRPr>
                <a:solidFill>
                  <a:srgbClr val="CC0000"/>
                </a:solidFill>
              </a:defRPr>
            </a:lvl7pPr>
            <a:lvl8pPr lvl="7">
              <a:buNone/>
              <a:defRPr>
                <a:solidFill>
                  <a:srgbClr val="CC0000"/>
                </a:solidFill>
              </a:defRPr>
            </a:lvl8pPr>
            <a:lvl9pPr lvl="8">
              <a:buNone/>
              <a:defRPr>
                <a:solidFill>
                  <a:srgbClr val="CC0000"/>
                </a:solidFill>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0"/>
          <p:cNvSpPr/>
          <p:nvPr/>
        </p:nvSpPr>
        <p:spPr>
          <a:xfrm>
            <a:off x="6439062" y="-278417"/>
            <a:ext cx="3947121" cy="3881628"/>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rgbClr val="DB0000">
                  <a:alpha val="15080"/>
                </a:srgbClr>
              </a:gs>
              <a:gs pos="100000">
                <a:srgbClr val="540303">
                  <a:alpha val="1508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4D4D4D"/>
            </a:gs>
            <a:gs pos="100000">
              <a:srgbClr val="000000"/>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75250" y="1065267"/>
            <a:ext cx="7193400" cy="393600"/>
          </a:xfrm>
          <a:prstGeom prst="rect">
            <a:avLst/>
          </a:prstGeom>
          <a:noFill/>
          <a:ln>
            <a:noFill/>
          </a:ln>
          <a:effectLst>
            <a:outerShdw rotWithShape="0" algn="bl" dir="5400000" dist="19050">
              <a:schemeClr val="accent1">
                <a:alpha val="15000"/>
              </a:schemeClr>
            </a:outerShdw>
          </a:effectLst>
        </p:spPr>
        <p:txBody>
          <a:bodyPr anchorCtr="0" anchor="ctr" bIns="0" lIns="0" spcFirstLastPara="1" rIns="0" wrap="square" tIns="0">
            <a:noAutofit/>
          </a:bodyPr>
          <a:lstStyle>
            <a:lvl1pPr lvl="0">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1pPr>
            <a:lvl2pPr lvl="1">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2pPr>
            <a:lvl3pPr lvl="2">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3pPr>
            <a:lvl4pPr lvl="3">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4pPr>
            <a:lvl5pPr lvl="4">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5pPr>
            <a:lvl6pPr lvl="5">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6pPr>
            <a:lvl7pPr lvl="6">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7pPr>
            <a:lvl8pPr lvl="7">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8pPr>
            <a:lvl9pPr lvl="8">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9pPr>
          </a:lstStyle>
          <a:p/>
        </p:txBody>
      </p:sp>
      <p:sp>
        <p:nvSpPr>
          <p:cNvPr id="7" name="Google Shape;7;p1"/>
          <p:cNvSpPr txBox="1"/>
          <p:nvPr>
            <p:ph idx="1" type="body"/>
          </p:nvPr>
        </p:nvSpPr>
        <p:spPr>
          <a:xfrm>
            <a:off x="975250" y="1575121"/>
            <a:ext cx="7193400" cy="2702700"/>
          </a:xfrm>
          <a:prstGeom prst="rect">
            <a:avLst/>
          </a:prstGeom>
          <a:noFill/>
          <a:ln>
            <a:noFill/>
          </a:ln>
        </p:spPr>
        <p:txBody>
          <a:bodyPr anchorCtr="0" anchor="t" bIns="0" lIns="0" spcFirstLastPara="1" rIns="0" wrap="square" tIns="0">
            <a:noAutofit/>
          </a:bodyPr>
          <a:lstStyle>
            <a:lvl1pPr indent="-381000" lvl="0" marL="457200">
              <a:spcBef>
                <a:spcPts val="600"/>
              </a:spcBef>
              <a:spcAft>
                <a:spcPts val="0"/>
              </a:spcAft>
              <a:buClr>
                <a:srgbClr val="660000"/>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indent="-381000" lvl="1" marL="914400">
              <a:spcBef>
                <a:spcPts val="0"/>
              </a:spcBef>
              <a:spcAft>
                <a:spcPts val="0"/>
              </a:spcAft>
              <a:buClr>
                <a:srgbClr val="990000"/>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indent="-381000" lvl="2" marL="1371600">
              <a:spcBef>
                <a:spcPts val="0"/>
              </a:spcBef>
              <a:spcAft>
                <a:spcPts val="0"/>
              </a:spcAft>
              <a:buClr>
                <a:srgbClr val="CC0000"/>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indent="-381000" lvl="3" marL="1828800">
              <a:spcBef>
                <a:spcPts val="0"/>
              </a:spcBef>
              <a:spcAft>
                <a:spcPts val="0"/>
              </a:spcAft>
              <a:buClr>
                <a:srgbClr val="E06666"/>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indent="-381000" lvl="4" marL="2286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indent="-381000" lvl="5" marL="27432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indent="-381000" lvl="6" marL="32004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indent="-381000" lvl="7" marL="36576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indent="-381000" lvl="8" marL="41148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p:txBody>
      </p:sp>
      <p:sp>
        <p:nvSpPr>
          <p:cNvPr id="8" name="Google Shape;8;p1"/>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lvl="0" algn="r">
              <a:buNone/>
              <a:defRPr sz="1200">
                <a:solidFill>
                  <a:schemeClr val="lt2"/>
                </a:solidFill>
                <a:latin typeface="Quantico"/>
                <a:ea typeface="Quantico"/>
                <a:cs typeface="Quantico"/>
                <a:sym typeface="Quantico"/>
              </a:defRPr>
            </a:lvl1pPr>
            <a:lvl2pPr lvl="1" algn="r">
              <a:buNone/>
              <a:defRPr sz="1200">
                <a:solidFill>
                  <a:schemeClr val="lt2"/>
                </a:solidFill>
                <a:latin typeface="Quantico"/>
                <a:ea typeface="Quantico"/>
                <a:cs typeface="Quantico"/>
                <a:sym typeface="Quantico"/>
              </a:defRPr>
            </a:lvl2pPr>
            <a:lvl3pPr lvl="2" algn="r">
              <a:buNone/>
              <a:defRPr sz="1200">
                <a:solidFill>
                  <a:schemeClr val="lt2"/>
                </a:solidFill>
                <a:latin typeface="Quantico"/>
                <a:ea typeface="Quantico"/>
                <a:cs typeface="Quantico"/>
                <a:sym typeface="Quantico"/>
              </a:defRPr>
            </a:lvl3pPr>
            <a:lvl4pPr lvl="3" algn="r">
              <a:buNone/>
              <a:defRPr sz="1200">
                <a:solidFill>
                  <a:schemeClr val="lt2"/>
                </a:solidFill>
                <a:latin typeface="Quantico"/>
                <a:ea typeface="Quantico"/>
                <a:cs typeface="Quantico"/>
                <a:sym typeface="Quantico"/>
              </a:defRPr>
            </a:lvl4pPr>
            <a:lvl5pPr lvl="4" algn="r">
              <a:buNone/>
              <a:defRPr sz="1200">
                <a:solidFill>
                  <a:schemeClr val="lt2"/>
                </a:solidFill>
                <a:latin typeface="Quantico"/>
                <a:ea typeface="Quantico"/>
                <a:cs typeface="Quantico"/>
                <a:sym typeface="Quantico"/>
              </a:defRPr>
            </a:lvl5pPr>
            <a:lvl6pPr lvl="5" algn="r">
              <a:buNone/>
              <a:defRPr sz="1200">
                <a:solidFill>
                  <a:schemeClr val="lt2"/>
                </a:solidFill>
                <a:latin typeface="Quantico"/>
                <a:ea typeface="Quantico"/>
                <a:cs typeface="Quantico"/>
                <a:sym typeface="Quantico"/>
              </a:defRPr>
            </a:lvl6pPr>
            <a:lvl7pPr lvl="6" algn="r">
              <a:buNone/>
              <a:defRPr sz="1200">
                <a:solidFill>
                  <a:schemeClr val="lt2"/>
                </a:solidFill>
                <a:latin typeface="Quantico"/>
                <a:ea typeface="Quantico"/>
                <a:cs typeface="Quantico"/>
                <a:sym typeface="Quantico"/>
              </a:defRPr>
            </a:lvl7pPr>
            <a:lvl8pPr lvl="7" algn="r">
              <a:buNone/>
              <a:defRPr sz="1200">
                <a:solidFill>
                  <a:schemeClr val="lt2"/>
                </a:solidFill>
                <a:latin typeface="Quantico"/>
                <a:ea typeface="Quantico"/>
                <a:cs typeface="Quantico"/>
                <a:sym typeface="Quantico"/>
              </a:defRPr>
            </a:lvl8pPr>
            <a:lvl9pPr lvl="8" algn="r">
              <a:buNone/>
              <a:defRPr sz="1200">
                <a:solidFill>
                  <a:schemeClr val="lt2"/>
                </a:solidFill>
                <a:latin typeface="Quantico"/>
                <a:ea typeface="Quantico"/>
                <a:cs typeface="Quantico"/>
                <a:sym typeface="Quantic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28.png"/><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26.png"/><Relationship Id="rId5"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6.jpg"/><Relationship Id="rId4" Type="http://schemas.openxmlformats.org/officeDocument/2006/relationships/image" Target="../media/image8.png"/><Relationship Id="rId10" Type="http://schemas.openxmlformats.org/officeDocument/2006/relationships/image" Target="../media/image19.png"/><Relationship Id="rId9" Type="http://schemas.openxmlformats.org/officeDocument/2006/relationships/image" Target="../media/image16.png"/><Relationship Id="rId5" Type="http://schemas.openxmlformats.org/officeDocument/2006/relationships/image" Target="../media/image23.png"/><Relationship Id="rId6" Type="http://schemas.openxmlformats.org/officeDocument/2006/relationships/image" Target="../media/image21.png"/><Relationship Id="rId7" Type="http://schemas.openxmlformats.org/officeDocument/2006/relationships/image" Target="../media/image20.png"/><Relationship Id="rId8"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slide" Target="/ppt/slides/slide39.xml"/><Relationship Id="rId4" Type="http://schemas.openxmlformats.org/officeDocument/2006/relationships/hyperlink" Target="http://www.slidescarnival.com/help-use-presentation-template" TargetMode="External"/><Relationship Id="rId5" Type="http://schemas.openxmlformats.org/officeDocument/2006/relationships/hyperlink" Target="http://www.slidescarnival.com/copyright-and-legal-informatio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hyperlink" Target="https://www.slidescarnival.com/extra-free-resources-icons-and-maps/?utm_source=templat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www.slidescarnival.com/?utm_source=template" TargetMode="External"/><Relationship Id="rId4" Type="http://schemas.openxmlformats.org/officeDocument/2006/relationships/hyperlink" Target="http://unsplash.com/&amp;utm_source=slidescarniva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hyperlink" Target="https://www.fontsquirrel.com/fonts/quantico" TargetMode="External"/><Relationship Id="rId4" Type="http://schemas.openxmlformats.org/officeDocument/2006/relationships/hyperlink" Target="https://www.fontsquirrel.com/fonts/Titilliu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30.jpg"/><Relationship Id="rId4" Type="http://schemas.openxmlformats.org/officeDocument/2006/relationships/image" Target="../media/image34.jpg"/><Relationship Id="rId5" Type="http://schemas.openxmlformats.org/officeDocument/2006/relationships/image" Target="../media/image32.jpg"/><Relationship Id="rId6" Type="http://schemas.openxmlformats.org/officeDocument/2006/relationships/image" Target="../media/image3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 Id="rId3" Type="http://schemas.openxmlformats.org/officeDocument/2006/relationships/hyperlink" Target="https://www.slidescarnival.com/extra-free-resources-icons-and-maps/?utm_source=templat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hyperlink" Target="https://www.slidescarnival.com/?utm_source=template" TargetMode="Externa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3"/>
          <p:cNvSpPr txBox="1"/>
          <p:nvPr>
            <p:ph type="ctrTitle"/>
          </p:nvPr>
        </p:nvSpPr>
        <p:spPr>
          <a:xfrm>
            <a:off x="284300" y="935275"/>
            <a:ext cx="71934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Special Operations Assessment and Selection</a:t>
            </a:r>
            <a:endParaRPr/>
          </a:p>
        </p:txBody>
      </p:sp>
      <p:sp>
        <p:nvSpPr>
          <p:cNvPr id="78" name="Google Shape;78;p13"/>
          <p:cNvSpPr txBox="1"/>
          <p:nvPr>
            <p:ph type="ctrTitle"/>
          </p:nvPr>
        </p:nvSpPr>
        <p:spPr>
          <a:xfrm>
            <a:off x="284300" y="2358725"/>
            <a:ext cx="71934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500"/>
              <a:t>-</a:t>
            </a:r>
            <a:r>
              <a:rPr lang="en" sz="2500"/>
              <a:t>TO BE OR NOT TO BE SELECTED</a:t>
            </a:r>
            <a:endParaRPr sz="2500"/>
          </a:p>
        </p:txBody>
      </p:sp>
      <p:sp>
        <p:nvSpPr>
          <p:cNvPr id="79" name="Google Shape;79;p13"/>
          <p:cNvSpPr txBox="1"/>
          <p:nvPr>
            <p:ph type="ctrTitle"/>
          </p:nvPr>
        </p:nvSpPr>
        <p:spPr>
          <a:xfrm>
            <a:off x="284300" y="3782175"/>
            <a:ext cx="71934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100"/>
              <a:t>SFC Jaime Rodriguez</a:t>
            </a:r>
            <a:endParaRPr sz="3100"/>
          </a:p>
          <a:p>
            <a:pPr indent="0" lvl="0" marL="0" rtl="0" algn="l">
              <a:spcBef>
                <a:spcPts val="0"/>
              </a:spcBef>
              <a:spcAft>
                <a:spcPts val="0"/>
              </a:spcAft>
              <a:buNone/>
            </a:pPr>
            <a:r>
              <a:rPr lang="en" sz="3100"/>
              <a:t>U.S. Army - Psychological Operations</a:t>
            </a:r>
            <a:endParaRPr sz="3100"/>
          </a:p>
        </p:txBody>
      </p:sp>
      <p:pic>
        <p:nvPicPr>
          <p:cNvPr id="80" name="Google Shape;80;p13"/>
          <p:cNvPicPr preferRelativeResize="0"/>
          <p:nvPr/>
        </p:nvPicPr>
        <p:blipFill>
          <a:blip r:embed="rId3">
            <a:alphaModFix/>
          </a:blip>
          <a:stretch>
            <a:fillRect/>
          </a:stretch>
        </p:blipFill>
        <p:spPr>
          <a:xfrm>
            <a:off x="7165700" y="465249"/>
            <a:ext cx="1242525" cy="2099862"/>
          </a:xfrm>
          <a:prstGeom prst="rect">
            <a:avLst/>
          </a:prstGeom>
          <a:noFill/>
          <a:ln>
            <a:noFill/>
          </a:ln>
        </p:spPr>
      </p:pic>
      <p:pic>
        <p:nvPicPr>
          <p:cNvPr id="81" name="Google Shape;81;p13"/>
          <p:cNvPicPr preferRelativeResize="0"/>
          <p:nvPr/>
        </p:nvPicPr>
        <p:blipFill>
          <a:blip r:embed="rId4">
            <a:alphaModFix/>
          </a:blip>
          <a:stretch>
            <a:fillRect/>
          </a:stretch>
        </p:blipFill>
        <p:spPr>
          <a:xfrm>
            <a:off x="6574478" y="2655425"/>
            <a:ext cx="903224" cy="863101"/>
          </a:xfrm>
          <a:prstGeom prst="rect">
            <a:avLst/>
          </a:prstGeom>
          <a:noFill/>
          <a:ln>
            <a:noFill/>
          </a:ln>
        </p:spPr>
      </p:pic>
      <p:pic>
        <p:nvPicPr>
          <p:cNvPr id="82" name="Google Shape;82;p13"/>
          <p:cNvPicPr preferRelativeResize="0"/>
          <p:nvPr/>
        </p:nvPicPr>
        <p:blipFill>
          <a:blip r:embed="rId5">
            <a:alphaModFix/>
          </a:blip>
          <a:stretch>
            <a:fillRect/>
          </a:stretch>
        </p:blipFill>
        <p:spPr>
          <a:xfrm>
            <a:off x="8136851" y="2693322"/>
            <a:ext cx="834901" cy="787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Our process is easy</a:t>
            </a:r>
            <a:endParaRPr/>
          </a:p>
        </p:txBody>
      </p:sp>
      <p:sp>
        <p:nvSpPr>
          <p:cNvPr id="196" name="Google Shape;196;p2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7" name="Google Shape;197;p22"/>
          <p:cNvSpPr txBox="1"/>
          <p:nvPr/>
        </p:nvSpPr>
        <p:spPr>
          <a:xfrm>
            <a:off x="656461" y="3397220"/>
            <a:ext cx="2236200" cy="214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lt1"/>
              </a:solidFill>
              <a:latin typeface="Titillium Web Light"/>
              <a:ea typeface="Titillium Web Light"/>
              <a:cs typeface="Titillium Web Light"/>
              <a:sym typeface="Titillium Web Light"/>
            </a:endParaRPr>
          </a:p>
        </p:txBody>
      </p:sp>
      <p:sp>
        <p:nvSpPr>
          <p:cNvPr id="198" name="Google Shape;198;p22"/>
          <p:cNvSpPr txBox="1"/>
          <p:nvPr/>
        </p:nvSpPr>
        <p:spPr>
          <a:xfrm>
            <a:off x="3453849" y="3258920"/>
            <a:ext cx="2236200" cy="2147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Titillium Web Light"/>
              <a:buChar char="●"/>
            </a:pPr>
            <a:r>
              <a:rPr b="1" lang="en">
                <a:solidFill>
                  <a:srgbClr val="CC0000"/>
                </a:solidFill>
                <a:latin typeface="Titillium Web"/>
                <a:ea typeface="Titillium Web"/>
                <a:cs typeface="Titillium Web"/>
                <a:sym typeface="Titillium Web"/>
              </a:rPr>
              <a:t>approx. 2635</a:t>
            </a:r>
            <a:r>
              <a:rPr lang="en">
                <a:solidFill>
                  <a:schemeClr val="lt1"/>
                </a:solidFill>
                <a:latin typeface="Titillium Web Light"/>
                <a:ea typeface="Titillium Web Light"/>
                <a:cs typeface="Titillium Web Light"/>
                <a:sym typeface="Titillium Web Light"/>
              </a:rPr>
              <a:t> </a:t>
            </a:r>
            <a:r>
              <a:rPr lang="en">
                <a:solidFill>
                  <a:schemeClr val="lt1"/>
                </a:solidFill>
                <a:latin typeface="Titillium Web Light"/>
                <a:ea typeface="Titillium Web Light"/>
                <a:cs typeface="Titillium Web Light"/>
                <a:sym typeface="Titillium Web Light"/>
              </a:rPr>
              <a:t>individuals</a:t>
            </a:r>
            <a:r>
              <a:rPr lang="en">
                <a:solidFill>
                  <a:schemeClr val="lt1"/>
                </a:solidFill>
                <a:latin typeface="Titillium Web Light"/>
                <a:ea typeface="Titillium Web Light"/>
                <a:cs typeface="Titillium Web Light"/>
                <a:sym typeface="Titillium Web Light"/>
              </a:rPr>
              <a:t> attended POAS</a:t>
            </a:r>
            <a:endParaRPr>
              <a:solidFill>
                <a:schemeClr val="lt1"/>
              </a:solidFill>
              <a:latin typeface="Titillium Web Light"/>
              <a:ea typeface="Titillium Web Light"/>
              <a:cs typeface="Titillium Web Light"/>
              <a:sym typeface="Titillium Web Light"/>
            </a:endParaRPr>
          </a:p>
          <a:p>
            <a:pPr indent="-317500" lvl="0" marL="457200" rtl="0" algn="l">
              <a:lnSpc>
                <a:spcPct val="115000"/>
              </a:lnSpc>
              <a:spcBef>
                <a:spcPts val="0"/>
              </a:spcBef>
              <a:spcAft>
                <a:spcPts val="0"/>
              </a:spcAft>
              <a:buClr>
                <a:schemeClr val="lt1"/>
              </a:buClr>
              <a:buSzPts val="1400"/>
              <a:buFont typeface="Titillium Web Light"/>
              <a:buChar char="●"/>
            </a:pPr>
            <a:r>
              <a:rPr b="1" lang="en">
                <a:solidFill>
                  <a:srgbClr val="CC0000"/>
                </a:solidFill>
                <a:latin typeface="Titillium Web"/>
                <a:ea typeface="Titillium Web"/>
                <a:cs typeface="Titillium Web"/>
                <a:sym typeface="Titillium Web"/>
              </a:rPr>
              <a:t>748</a:t>
            </a:r>
            <a:r>
              <a:rPr lang="en">
                <a:solidFill>
                  <a:schemeClr val="lt1"/>
                </a:solidFill>
                <a:latin typeface="Titillium Web Light"/>
                <a:ea typeface="Titillium Web Light"/>
                <a:cs typeface="Titillium Web Light"/>
                <a:sym typeface="Titillium Web Light"/>
              </a:rPr>
              <a:t> individuals selected comprising a selection rate of </a:t>
            </a:r>
            <a:r>
              <a:rPr b="1" lang="en">
                <a:solidFill>
                  <a:srgbClr val="CC0000"/>
                </a:solidFill>
                <a:latin typeface="Titillium Web"/>
                <a:ea typeface="Titillium Web"/>
                <a:cs typeface="Titillium Web"/>
                <a:sym typeface="Titillium Web"/>
              </a:rPr>
              <a:t>28.3%</a:t>
            </a:r>
            <a:endParaRPr b="1">
              <a:solidFill>
                <a:srgbClr val="CC0000"/>
              </a:solidFill>
              <a:latin typeface="Titillium Web"/>
              <a:ea typeface="Titillium Web"/>
              <a:cs typeface="Titillium Web"/>
              <a:sym typeface="Titillium Web"/>
            </a:endParaRPr>
          </a:p>
        </p:txBody>
      </p:sp>
      <p:pic>
        <p:nvPicPr>
          <p:cNvPr id="199" name="Google Shape;199;p22"/>
          <p:cNvPicPr preferRelativeResize="0"/>
          <p:nvPr/>
        </p:nvPicPr>
        <p:blipFill>
          <a:blip r:embed="rId3">
            <a:alphaModFix/>
          </a:blip>
          <a:stretch>
            <a:fillRect/>
          </a:stretch>
        </p:blipFill>
        <p:spPr>
          <a:xfrm>
            <a:off x="825325" y="334775"/>
            <a:ext cx="3625075" cy="2754575"/>
          </a:xfrm>
          <a:prstGeom prst="rect">
            <a:avLst/>
          </a:prstGeom>
          <a:noFill/>
          <a:ln>
            <a:noFill/>
          </a:ln>
        </p:spPr>
      </p:pic>
      <p:pic>
        <p:nvPicPr>
          <p:cNvPr id="200" name="Google Shape;200;p22"/>
          <p:cNvPicPr preferRelativeResize="0"/>
          <p:nvPr/>
        </p:nvPicPr>
        <p:blipFill>
          <a:blip r:embed="rId4">
            <a:alphaModFix/>
          </a:blip>
          <a:stretch>
            <a:fillRect/>
          </a:stretch>
        </p:blipFill>
        <p:spPr>
          <a:xfrm>
            <a:off x="4450396" y="334786"/>
            <a:ext cx="3625075" cy="27545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Our process is easy</a:t>
            </a:r>
            <a:endParaRPr/>
          </a:p>
        </p:txBody>
      </p:sp>
      <p:sp>
        <p:nvSpPr>
          <p:cNvPr id="206" name="Google Shape;206;p23"/>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7" name="Google Shape;207;p23"/>
          <p:cNvSpPr txBox="1"/>
          <p:nvPr/>
        </p:nvSpPr>
        <p:spPr>
          <a:xfrm>
            <a:off x="656461" y="3397220"/>
            <a:ext cx="2236200" cy="214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lt1"/>
              </a:solidFill>
              <a:latin typeface="Titillium Web Light"/>
              <a:ea typeface="Titillium Web Light"/>
              <a:cs typeface="Titillium Web Light"/>
              <a:sym typeface="Titillium Web Light"/>
            </a:endParaRPr>
          </a:p>
        </p:txBody>
      </p:sp>
      <p:sp>
        <p:nvSpPr>
          <p:cNvPr id="208" name="Google Shape;208;p23"/>
          <p:cNvSpPr txBox="1"/>
          <p:nvPr/>
        </p:nvSpPr>
        <p:spPr>
          <a:xfrm>
            <a:off x="3453899" y="3291845"/>
            <a:ext cx="2236200" cy="2147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Titillium Web Light"/>
              <a:buChar char="●"/>
            </a:pPr>
            <a:r>
              <a:rPr b="1" lang="en">
                <a:solidFill>
                  <a:srgbClr val="CC0000"/>
                </a:solidFill>
                <a:latin typeface="Titillium Web"/>
                <a:ea typeface="Titillium Web"/>
                <a:cs typeface="Titillium Web"/>
                <a:sym typeface="Titillium Web"/>
              </a:rPr>
              <a:t>a</a:t>
            </a:r>
            <a:r>
              <a:rPr b="1" lang="en">
                <a:solidFill>
                  <a:srgbClr val="CC0000"/>
                </a:solidFill>
                <a:latin typeface="Titillium Web"/>
                <a:ea typeface="Titillium Web"/>
                <a:cs typeface="Titillium Web"/>
                <a:sym typeface="Titillium Web"/>
              </a:rPr>
              <a:t>pprox.  </a:t>
            </a:r>
            <a:r>
              <a:rPr b="1" lang="en">
                <a:solidFill>
                  <a:srgbClr val="CC0000"/>
                </a:solidFill>
                <a:latin typeface="Titillium Web"/>
                <a:ea typeface="Titillium Web"/>
                <a:cs typeface="Titillium Web"/>
                <a:sym typeface="Titillium Web"/>
              </a:rPr>
              <a:t>8116</a:t>
            </a:r>
            <a:r>
              <a:rPr lang="en">
                <a:solidFill>
                  <a:schemeClr val="lt1"/>
                </a:solidFill>
                <a:latin typeface="Titillium Web Light"/>
                <a:ea typeface="Titillium Web Light"/>
                <a:cs typeface="Titillium Web Light"/>
                <a:sym typeface="Titillium Web Light"/>
              </a:rPr>
              <a:t> individuals attended POAS</a:t>
            </a:r>
            <a:endParaRPr>
              <a:solidFill>
                <a:schemeClr val="lt1"/>
              </a:solidFill>
              <a:latin typeface="Titillium Web Light"/>
              <a:ea typeface="Titillium Web Light"/>
              <a:cs typeface="Titillium Web Light"/>
              <a:sym typeface="Titillium Web Light"/>
            </a:endParaRPr>
          </a:p>
          <a:p>
            <a:pPr indent="-317500" lvl="0" marL="457200" rtl="0" algn="l">
              <a:lnSpc>
                <a:spcPct val="115000"/>
              </a:lnSpc>
              <a:spcBef>
                <a:spcPts val="0"/>
              </a:spcBef>
              <a:spcAft>
                <a:spcPts val="0"/>
              </a:spcAft>
              <a:buClr>
                <a:schemeClr val="lt1"/>
              </a:buClr>
              <a:buSzPts val="1400"/>
              <a:buFont typeface="Titillium Web Light"/>
              <a:buChar char="●"/>
            </a:pPr>
            <a:r>
              <a:rPr b="1" lang="en">
                <a:solidFill>
                  <a:srgbClr val="CC0000"/>
                </a:solidFill>
                <a:latin typeface="Titillium Web"/>
                <a:ea typeface="Titillium Web"/>
                <a:cs typeface="Titillium Web"/>
                <a:sym typeface="Titillium Web"/>
              </a:rPr>
              <a:t>1363</a:t>
            </a:r>
            <a:r>
              <a:rPr lang="en">
                <a:solidFill>
                  <a:schemeClr val="lt1"/>
                </a:solidFill>
                <a:latin typeface="Titillium Web Light"/>
                <a:ea typeface="Titillium Web Light"/>
                <a:cs typeface="Titillium Web Light"/>
                <a:sym typeface="Titillium Web Light"/>
              </a:rPr>
              <a:t> individuals selected comprising a selection rate of </a:t>
            </a:r>
            <a:r>
              <a:rPr b="1" lang="en">
                <a:solidFill>
                  <a:srgbClr val="CC0000"/>
                </a:solidFill>
                <a:latin typeface="Titillium Web"/>
                <a:ea typeface="Titillium Web"/>
                <a:cs typeface="Titillium Web"/>
                <a:sym typeface="Titillium Web"/>
              </a:rPr>
              <a:t>16.8</a:t>
            </a:r>
            <a:r>
              <a:rPr b="1" lang="en">
                <a:solidFill>
                  <a:srgbClr val="CC0000"/>
                </a:solidFill>
                <a:latin typeface="Titillium Web"/>
                <a:ea typeface="Titillium Web"/>
                <a:cs typeface="Titillium Web"/>
                <a:sym typeface="Titillium Web"/>
              </a:rPr>
              <a:t>%</a:t>
            </a:r>
            <a:endParaRPr b="1">
              <a:solidFill>
                <a:srgbClr val="CC0000"/>
              </a:solidFill>
              <a:latin typeface="Titillium Web"/>
              <a:ea typeface="Titillium Web"/>
              <a:cs typeface="Titillium Web"/>
              <a:sym typeface="Titillium Web"/>
            </a:endParaRPr>
          </a:p>
        </p:txBody>
      </p:sp>
      <p:pic>
        <p:nvPicPr>
          <p:cNvPr id="209" name="Google Shape;209;p23"/>
          <p:cNvPicPr preferRelativeResize="0"/>
          <p:nvPr/>
        </p:nvPicPr>
        <p:blipFill>
          <a:blip r:embed="rId3">
            <a:alphaModFix/>
          </a:blip>
          <a:stretch>
            <a:fillRect/>
          </a:stretch>
        </p:blipFill>
        <p:spPr>
          <a:xfrm>
            <a:off x="825325" y="334775"/>
            <a:ext cx="3625075" cy="2754575"/>
          </a:xfrm>
          <a:prstGeom prst="rect">
            <a:avLst/>
          </a:prstGeom>
          <a:noFill/>
          <a:ln>
            <a:noFill/>
          </a:ln>
        </p:spPr>
      </p:pic>
      <p:pic>
        <p:nvPicPr>
          <p:cNvPr id="210" name="Google Shape;210;p23"/>
          <p:cNvPicPr preferRelativeResize="0"/>
          <p:nvPr/>
        </p:nvPicPr>
        <p:blipFill>
          <a:blip r:embed="rId4">
            <a:alphaModFix/>
          </a:blip>
          <a:stretch>
            <a:fillRect/>
          </a:stretch>
        </p:blipFill>
        <p:spPr>
          <a:xfrm>
            <a:off x="4450402" y="334777"/>
            <a:ext cx="3625075" cy="2754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grpSp>
        <p:nvGrpSpPr>
          <p:cNvPr id="215" name="Google Shape;215;p24"/>
          <p:cNvGrpSpPr/>
          <p:nvPr/>
        </p:nvGrpSpPr>
        <p:grpSpPr>
          <a:xfrm>
            <a:off x="1180122" y="1614161"/>
            <a:ext cx="304009" cy="326513"/>
            <a:chOff x="616425" y="2329600"/>
            <a:chExt cx="361700" cy="388475"/>
          </a:xfrm>
        </p:grpSpPr>
        <p:sp>
          <p:nvSpPr>
            <p:cNvPr id="216" name="Google Shape;216;p24"/>
            <p:cNvSpPr/>
            <p:nvPr/>
          </p:nvSpPr>
          <p:spPr>
            <a:xfrm>
              <a:off x="616425" y="2329600"/>
              <a:ext cx="361700" cy="388475"/>
            </a:xfrm>
            <a:custGeom>
              <a:rect b="b" l="l" r="r" t="t"/>
              <a:pathLst>
                <a:path extrusionOk="0" fill="none" h="15539" w="14468">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p:nvPr/>
          </p:nvSpPr>
          <p:spPr>
            <a:xfrm>
              <a:off x="704725" y="2545750"/>
              <a:ext cx="185125" cy="25"/>
            </a:xfrm>
            <a:custGeom>
              <a:rect b="b" l="l" r="r" t="t"/>
              <a:pathLst>
                <a:path extrusionOk="0" fill="none" h="1" w="7405">
                  <a:moveTo>
                    <a:pt x="7404" y="0"/>
                  </a:moveTo>
                  <a:lnTo>
                    <a:pt x="0" y="0"/>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p:nvPr/>
          </p:nvSpPr>
          <p:spPr>
            <a:xfrm>
              <a:off x="811875" y="2626125"/>
              <a:ext cx="31075" cy="31075"/>
            </a:xfrm>
            <a:custGeom>
              <a:rect b="b" l="l" r="r" t="t"/>
              <a:pathLst>
                <a:path extrusionOk="0" fill="none" h="1243" w="1243">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p:nvPr/>
          </p:nvSpPr>
          <p:spPr>
            <a:xfrm>
              <a:off x="751000" y="2568275"/>
              <a:ext cx="54200" cy="53600"/>
            </a:xfrm>
            <a:custGeom>
              <a:rect b="b" l="l" r="r" t="t"/>
              <a:pathLst>
                <a:path extrusionOk="0" fill="none" h="2144" w="2168">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a:off x="769875" y="2662650"/>
              <a:ext cx="23775" cy="23775"/>
            </a:xfrm>
            <a:custGeom>
              <a:rect b="b" l="l" r="r" t="t"/>
              <a:pathLst>
                <a:path extrusionOk="0" fill="none" h="951" w="951">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p:nvPr/>
          </p:nvSpPr>
          <p:spPr>
            <a:xfrm>
              <a:off x="799700" y="2503125"/>
              <a:ext cx="24375" cy="23775"/>
            </a:xfrm>
            <a:custGeom>
              <a:rect b="b" l="l" r="r" t="t"/>
              <a:pathLst>
                <a:path extrusionOk="0" fill="none" h="951" w="975">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p:nvPr/>
          </p:nvSpPr>
          <p:spPr>
            <a:xfrm>
              <a:off x="766825" y="2388050"/>
              <a:ext cx="60925" cy="25"/>
            </a:xfrm>
            <a:custGeom>
              <a:rect b="b" l="l" r="r" t="t"/>
              <a:pathLst>
                <a:path extrusionOk="0" fill="none" h="1" w="2437">
                  <a:moveTo>
                    <a:pt x="2436" y="0"/>
                  </a:moveTo>
                  <a:lnTo>
                    <a:pt x="1" y="0"/>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p:nvPr/>
          </p:nvSpPr>
          <p:spPr>
            <a:xfrm>
              <a:off x="769875" y="2456250"/>
              <a:ext cx="31075" cy="31075"/>
            </a:xfrm>
            <a:custGeom>
              <a:rect b="b" l="l" r="r" t="t"/>
              <a:pathLst>
                <a:path extrusionOk="0" fill="none" h="1243" w="1243">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24"/>
          <p:cNvSpPr txBox="1"/>
          <p:nvPr>
            <p:ph type="ctrTitle"/>
          </p:nvPr>
        </p:nvSpPr>
        <p:spPr>
          <a:xfrm>
            <a:off x="975250" y="1695925"/>
            <a:ext cx="71934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2</a:t>
            </a:r>
            <a:r>
              <a:rPr lang="en"/>
              <a:t>b. Exploratory Data Analysis</a:t>
            </a:r>
            <a:endParaRPr/>
          </a:p>
        </p:txBody>
      </p:sp>
      <p:sp>
        <p:nvSpPr>
          <p:cNvPr id="225" name="Google Shape;225;p24"/>
          <p:cNvSpPr txBox="1"/>
          <p:nvPr>
            <p:ph idx="1" type="subTitle"/>
          </p:nvPr>
        </p:nvSpPr>
        <p:spPr>
          <a:xfrm>
            <a:off x="975250" y="2876427"/>
            <a:ext cx="7193400" cy="37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Age Groups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 name="Google Shape;231;p25"/>
          <p:cNvSpPr txBox="1"/>
          <p:nvPr>
            <p:ph idx="4294967295" type="body"/>
          </p:nvPr>
        </p:nvSpPr>
        <p:spPr>
          <a:xfrm>
            <a:off x="506575" y="373500"/>
            <a:ext cx="2682600" cy="4396500"/>
          </a:xfrm>
          <a:prstGeom prst="rect">
            <a:avLst/>
          </a:prstGeom>
        </p:spPr>
        <p:txBody>
          <a:bodyPr anchorCtr="0" anchor="ctr" bIns="0" lIns="0" spcFirstLastPara="1" rIns="0" wrap="square" tIns="0">
            <a:noAutofit/>
          </a:bodyPr>
          <a:lstStyle/>
          <a:p>
            <a:pPr indent="-342900" lvl="0" marL="457200" rtl="0" algn="l">
              <a:spcBef>
                <a:spcPts val="600"/>
              </a:spcBef>
              <a:spcAft>
                <a:spcPts val="0"/>
              </a:spcAft>
              <a:buSzPts val="1800"/>
              <a:buChar char="-"/>
            </a:pPr>
            <a:r>
              <a:rPr lang="en" sz="1800"/>
              <a:t>Older average age for SFAS at </a:t>
            </a:r>
            <a:r>
              <a:rPr b="1" lang="en" sz="1800">
                <a:solidFill>
                  <a:srgbClr val="CC0000"/>
                </a:solidFill>
                <a:latin typeface="Titillium Web"/>
                <a:ea typeface="Titillium Web"/>
                <a:cs typeface="Titillium Web"/>
                <a:sym typeface="Titillium Web"/>
              </a:rPr>
              <a:t>29 years old</a:t>
            </a:r>
            <a:endParaRPr b="1" sz="1800">
              <a:solidFill>
                <a:srgbClr val="CC0000"/>
              </a:solidFill>
              <a:latin typeface="Titillium Web"/>
              <a:ea typeface="Titillium Web"/>
              <a:cs typeface="Titillium Web"/>
              <a:sym typeface="Titillium Web"/>
            </a:endParaRPr>
          </a:p>
          <a:p>
            <a:pPr indent="-342900" lvl="0" marL="457200" rtl="0" algn="l">
              <a:spcBef>
                <a:spcPts val="0"/>
              </a:spcBef>
              <a:spcAft>
                <a:spcPts val="0"/>
              </a:spcAft>
              <a:buSzPts val="1800"/>
              <a:buChar char="-"/>
            </a:pPr>
            <a:r>
              <a:rPr lang="en" sz="1800"/>
              <a:t>Most selected age was older higher for SFAS at </a:t>
            </a:r>
            <a:r>
              <a:rPr b="1" lang="en" sz="1800">
                <a:solidFill>
                  <a:srgbClr val="CC0000"/>
                </a:solidFill>
                <a:latin typeface="Titillium Web"/>
                <a:ea typeface="Titillium Web"/>
                <a:cs typeface="Titillium Web"/>
                <a:sym typeface="Titillium Web"/>
              </a:rPr>
              <a:t>25 years old</a:t>
            </a:r>
            <a:r>
              <a:rPr lang="en" sz="1800"/>
              <a:t>, compared to </a:t>
            </a:r>
            <a:r>
              <a:rPr b="1" lang="en" sz="1800">
                <a:solidFill>
                  <a:srgbClr val="CC0000"/>
                </a:solidFill>
                <a:latin typeface="Titillium Web"/>
                <a:ea typeface="Titillium Web"/>
                <a:cs typeface="Titillium Web"/>
                <a:sym typeface="Titillium Web"/>
              </a:rPr>
              <a:t>24</a:t>
            </a:r>
            <a:r>
              <a:rPr lang="en" sz="1800"/>
              <a:t> for POAS</a:t>
            </a:r>
            <a:endParaRPr sz="1800"/>
          </a:p>
        </p:txBody>
      </p:sp>
      <p:pic>
        <p:nvPicPr>
          <p:cNvPr id="232" name="Google Shape;232;p25"/>
          <p:cNvPicPr preferRelativeResize="0"/>
          <p:nvPr/>
        </p:nvPicPr>
        <p:blipFill>
          <a:blip r:embed="rId3">
            <a:alphaModFix/>
          </a:blip>
          <a:stretch>
            <a:fillRect/>
          </a:stretch>
        </p:blipFill>
        <p:spPr>
          <a:xfrm>
            <a:off x="3771725" y="484888"/>
            <a:ext cx="5181350" cy="417411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grpSp>
        <p:nvGrpSpPr>
          <p:cNvPr id="237" name="Google Shape;237;p26"/>
          <p:cNvGrpSpPr/>
          <p:nvPr/>
        </p:nvGrpSpPr>
        <p:grpSpPr>
          <a:xfrm>
            <a:off x="1180122" y="1614161"/>
            <a:ext cx="304009" cy="326513"/>
            <a:chOff x="616425" y="2329600"/>
            <a:chExt cx="361700" cy="388475"/>
          </a:xfrm>
        </p:grpSpPr>
        <p:sp>
          <p:nvSpPr>
            <p:cNvPr id="238" name="Google Shape;238;p26"/>
            <p:cNvSpPr/>
            <p:nvPr/>
          </p:nvSpPr>
          <p:spPr>
            <a:xfrm>
              <a:off x="616425" y="2329600"/>
              <a:ext cx="361700" cy="388475"/>
            </a:xfrm>
            <a:custGeom>
              <a:rect b="b" l="l" r="r" t="t"/>
              <a:pathLst>
                <a:path extrusionOk="0" fill="none" h="15539" w="14468">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
            <p:cNvSpPr/>
            <p:nvPr/>
          </p:nvSpPr>
          <p:spPr>
            <a:xfrm>
              <a:off x="704725" y="2545750"/>
              <a:ext cx="185125" cy="25"/>
            </a:xfrm>
            <a:custGeom>
              <a:rect b="b" l="l" r="r" t="t"/>
              <a:pathLst>
                <a:path extrusionOk="0" fill="none" h="1" w="7405">
                  <a:moveTo>
                    <a:pt x="7404" y="0"/>
                  </a:moveTo>
                  <a:lnTo>
                    <a:pt x="0" y="0"/>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6"/>
            <p:cNvSpPr/>
            <p:nvPr/>
          </p:nvSpPr>
          <p:spPr>
            <a:xfrm>
              <a:off x="811875" y="2626125"/>
              <a:ext cx="31075" cy="31075"/>
            </a:xfrm>
            <a:custGeom>
              <a:rect b="b" l="l" r="r" t="t"/>
              <a:pathLst>
                <a:path extrusionOk="0" fill="none" h="1243" w="1243">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p:nvPr/>
          </p:nvSpPr>
          <p:spPr>
            <a:xfrm>
              <a:off x="751000" y="2568275"/>
              <a:ext cx="54200" cy="53600"/>
            </a:xfrm>
            <a:custGeom>
              <a:rect b="b" l="l" r="r" t="t"/>
              <a:pathLst>
                <a:path extrusionOk="0" fill="none" h="2144" w="2168">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
            <p:cNvSpPr/>
            <p:nvPr/>
          </p:nvSpPr>
          <p:spPr>
            <a:xfrm>
              <a:off x="769875" y="2662650"/>
              <a:ext cx="23775" cy="23775"/>
            </a:xfrm>
            <a:custGeom>
              <a:rect b="b" l="l" r="r" t="t"/>
              <a:pathLst>
                <a:path extrusionOk="0" fill="none" h="951" w="951">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6"/>
            <p:cNvSpPr/>
            <p:nvPr/>
          </p:nvSpPr>
          <p:spPr>
            <a:xfrm>
              <a:off x="799700" y="2503125"/>
              <a:ext cx="24375" cy="23775"/>
            </a:xfrm>
            <a:custGeom>
              <a:rect b="b" l="l" r="r" t="t"/>
              <a:pathLst>
                <a:path extrusionOk="0" fill="none" h="951" w="975">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6"/>
            <p:cNvSpPr/>
            <p:nvPr/>
          </p:nvSpPr>
          <p:spPr>
            <a:xfrm>
              <a:off x="766825" y="2388050"/>
              <a:ext cx="60925" cy="25"/>
            </a:xfrm>
            <a:custGeom>
              <a:rect b="b" l="l" r="r" t="t"/>
              <a:pathLst>
                <a:path extrusionOk="0" fill="none" h="1" w="2437">
                  <a:moveTo>
                    <a:pt x="2436" y="0"/>
                  </a:moveTo>
                  <a:lnTo>
                    <a:pt x="1" y="0"/>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
            <p:cNvSpPr/>
            <p:nvPr/>
          </p:nvSpPr>
          <p:spPr>
            <a:xfrm>
              <a:off x="769875" y="2456250"/>
              <a:ext cx="31075" cy="31075"/>
            </a:xfrm>
            <a:custGeom>
              <a:rect b="b" l="l" r="r" t="t"/>
              <a:pathLst>
                <a:path extrusionOk="0" fill="none" h="1243" w="1243">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26"/>
          <p:cNvSpPr txBox="1"/>
          <p:nvPr>
            <p:ph type="ctrTitle"/>
          </p:nvPr>
        </p:nvSpPr>
        <p:spPr>
          <a:xfrm>
            <a:off x="975250" y="1695925"/>
            <a:ext cx="71934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2</a:t>
            </a:r>
            <a:r>
              <a:rPr lang="en"/>
              <a:t>c. Exploratory Data Analysis</a:t>
            </a:r>
            <a:endParaRPr/>
          </a:p>
        </p:txBody>
      </p:sp>
      <p:sp>
        <p:nvSpPr>
          <p:cNvPr id="247" name="Google Shape;247;p26"/>
          <p:cNvSpPr txBox="1"/>
          <p:nvPr>
            <p:ph idx="1" type="subTitle"/>
          </p:nvPr>
        </p:nvSpPr>
        <p:spPr>
          <a:xfrm>
            <a:off x="975250" y="2876427"/>
            <a:ext cx="7193400" cy="37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Key Features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27"/>
          <p:cNvPicPr preferRelativeResize="0"/>
          <p:nvPr/>
        </p:nvPicPr>
        <p:blipFill>
          <a:blip r:embed="rId3">
            <a:alphaModFix/>
          </a:blip>
          <a:stretch>
            <a:fillRect/>
          </a:stretch>
        </p:blipFill>
        <p:spPr>
          <a:xfrm>
            <a:off x="152400" y="400200"/>
            <a:ext cx="5494975" cy="4343112"/>
          </a:xfrm>
          <a:prstGeom prst="rect">
            <a:avLst/>
          </a:prstGeom>
          <a:noFill/>
          <a:ln>
            <a:noFill/>
          </a:ln>
        </p:spPr>
      </p:pic>
      <p:pic>
        <p:nvPicPr>
          <p:cNvPr id="253" name="Google Shape;253;p27"/>
          <p:cNvPicPr preferRelativeResize="0"/>
          <p:nvPr/>
        </p:nvPicPr>
        <p:blipFill>
          <a:blip r:embed="rId4">
            <a:alphaModFix/>
          </a:blip>
          <a:stretch>
            <a:fillRect/>
          </a:stretch>
        </p:blipFill>
        <p:spPr>
          <a:xfrm>
            <a:off x="152400" y="390600"/>
            <a:ext cx="5494975" cy="4362300"/>
          </a:xfrm>
          <a:prstGeom prst="rect">
            <a:avLst/>
          </a:prstGeom>
          <a:noFill/>
          <a:ln>
            <a:noFill/>
          </a:ln>
        </p:spPr>
      </p:pic>
      <p:pic>
        <p:nvPicPr>
          <p:cNvPr id="254" name="Google Shape;254;p27"/>
          <p:cNvPicPr preferRelativeResize="0"/>
          <p:nvPr/>
        </p:nvPicPr>
        <p:blipFill>
          <a:blip r:embed="rId5">
            <a:alphaModFix/>
          </a:blip>
          <a:stretch>
            <a:fillRect/>
          </a:stretch>
        </p:blipFill>
        <p:spPr>
          <a:xfrm>
            <a:off x="152400" y="390600"/>
            <a:ext cx="5494975" cy="4343107"/>
          </a:xfrm>
          <a:prstGeom prst="rect">
            <a:avLst/>
          </a:prstGeom>
          <a:noFill/>
          <a:ln>
            <a:noFill/>
          </a:ln>
        </p:spPr>
      </p:pic>
      <p:grpSp>
        <p:nvGrpSpPr>
          <p:cNvPr id="255" name="Google Shape;255;p27"/>
          <p:cNvGrpSpPr/>
          <p:nvPr/>
        </p:nvGrpSpPr>
        <p:grpSpPr>
          <a:xfrm>
            <a:off x="5647375" y="1578638"/>
            <a:ext cx="3546900" cy="2859060"/>
            <a:chOff x="454050" y="4388217"/>
            <a:chExt cx="3546900" cy="3482836"/>
          </a:xfrm>
        </p:grpSpPr>
        <p:sp>
          <p:nvSpPr>
            <p:cNvPr id="256" name="Google Shape;256;p27"/>
            <p:cNvSpPr/>
            <p:nvPr/>
          </p:nvSpPr>
          <p:spPr>
            <a:xfrm>
              <a:off x="454050" y="4388217"/>
              <a:ext cx="3546900" cy="669000"/>
            </a:xfrm>
            <a:prstGeom prst="homePlate">
              <a:avLst>
                <a:gd fmla="val 50000" name="adj"/>
              </a:avLst>
            </a:prstGeom>
            <a:solidFill>
              <a:srgbClr val="66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Titillium Web Light"/>
                  <a:ea typeface="Titillium Web Light"/>
                  <a:cs typeface="Titillium Web Light"/>
                  <a:sym typeface="Titillium Web Light"/>
                </a:rPr>
                <a:t>Physical Test Score</a:t>
              </a:r>
              <a:endParaRPr>
                <a:solidFill>
                  <a:schemeClr val="lt1"/>
                </a:solidFill>
                <a:latin typeface="Titillium Web Light"/>
                <a:ea typeface="Titillium Web Light"/>
                <a:cs typeface="Titillium Web Light"/>
                <a:sym typeface="Titillium Web Light"/>
              </a:endParaRPr>
            </a:p>
          </p:txBody>
        </p:sp>
        <p:sp>
          <p:nvSpPr>
            <p:cNvPr id="257" name="Google Shape;257;p27"/>
            <p:cNvSpPr txBox="1"/>
            <p:nvPr/>
          </p:nvSpPr>
          <p:spPr>
            <a:xfrm>
              <a:off x="1109411" y="5255353"/>
              <a:ext cx="22362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lt1"/>
                </a:buClr>
                <a:buSzPts val="1200"/>
                <a:buFont typeface="Titillium Web Light"/>
                <a:buChar char="●"/>
              </a:pPr>
              <a:r>
                <a:rPr lang="en" sz="1200">
                  <a:solidFill>
                    <a:schemeClr val="lt1"/>
                  </a:solidFill>
                  <a:latin typeface="Titillium Web Light"/>
                  <a:ea typeface="Titillium Web Light"/>
                  <a:cs typeface="Titillium Web Light"/>
                  <a:sym typeface="Titillium Web Light"/>
                </a:rPr>
                <a:t>POAS</a:t>
              </a:r>
              <a:endParaRPr sz="1200">
                <a:solidFill>
                  <a:schemeClr val="lt1"/>
                </a:solidFill>
                <a:latin typeface="Titillium Web Light"/>
                <a:ea typeface="Titillium Web Light"/>
                <a:cs typeface="Titillium Web Light"/>
                <a:sym typeface="Titillium Web Light"/>
              </a:endParaRPr>
            </a:p>
            <a:p>
              <a:pPr indent="-304800" lvl="1" marL="914400" rtl="0" algn="l">
                <a:lnSpc>
                  <a:spcPct val="115000"/>
                </a:lnSpc>
                <a:spcBef>
                  <a:spcPts val="0"/>
                </a:spcBef>
                <a:spcAft>
                  <a:spcPts val="0"/>
                </a:spcAft>
                <a:buClr>
                  <a:schemeClr val="lt1"/>
                </a:buClr>
                <a:buSzPts val="1200"/>
                <a:buFont typeface="Titillium Web Light"/>
                <a:buChar char="○"/>
              </a:pPr>
              <a:r>
                <a:rPr lang="en" sz="1200">
                  <a:solidFill>
                    <a:schemeClr val="lt1"/>
                  </a:solidFill>
                  <a:latin typeface="Titillium Web Light"/>
                  <a:ea typeface="Titillium Web Light"/>
                  <a:cs typeface="Titillium Web Light"/>
                  <a:sym typeface="Titillium Web Light"/>
                </a:rPr>
                <a:t>Average: 271</a:t>
              </a:r>
              <a:endParaRPr sz="1200">
                <a:solidFill>
                  <a:schemeClr val="lt1"/>
                </a:solidFill>
                <a:latin typeface="Titillium Web Light"/>
                <a:ea typeface="Titillium Web Light"/>
                <a:cs typeface="Titillium Web Light"/>
                <a:sym typeface="Titillium Web Light"/>
              </a:endParaRPr>
            </a:p>
            <a:p>
              <a:pPr indent="-304800" lvl="1" marL="914400" rtl="0" algn="l">
                <a:lnSpc>
                  <a:spcPct val="115000"/>
                </a:lnSpc>
                <a:spcBef>
                  <a:spcPts val="0"/>
                </a:spcBef>
                <a:spcAft>
                  <a:spcPts val="0"/>
                </a:spcAft>
                <a:buClr>
                  <a:schemeClr val="lt1"/>
                </a:buClr>
                <a:buSzPts val="1200"/>
                <a:buFont typeface="Titillium Web Light"/>
                <a:buChar char="○"/>
              </a:pPr>
              <a:r>
                <a:rPr lang="en" sz="1200">
                  <a:solidFill>
                    <a:schemeClr val="lt1"/>
                  </a:solidFill>
                  <a:latin typeface="Titillium Web Light"/>
                  <a:ea typeface="Titillium Web Light"/>
                  <a:cs typeface="Titillium Web Light"/>
                  <a:sym typeface="Titillium Web Light"/>
                </a:rPr>
                <a:t>Max: 300</a:t>
              </a:r>
              <a:endParaRPr sz="1200">
                <a:solidFill>
                  <a:schemeClr val="lt1"/>
                </a:solidFill>
                <a:latin typeface="Titillium Web Light"/>
                <a:ea typeface="Titillium Web Light"/>
                <a:cs typeface="Titillium Web Light"/>
                <a:sym typeface="Titillium Web Light"/>
              </a:endParaRPr>
            </a:p>
            <a:p>
              <a:pPr indent="-304800" lvl="0" marL="457200" rtl="0" algn="l">
                <a:lnSpc>
                  <a:spcPct val="115000"/>
                </a:lnSpc>
                <a:spcBef>
                  <a:spcPts val="0"/>
                </a:spcBef>
                <a:spcAft>
                  <a:spcPts val="0"/>
                </a:spcAft>
                <a:buClr>
                  <a:schemeClr val="lt1"/>
                </a:buClr>
                <a:buSzPts val="1200"/>
                <a:buFont typeface="Titillium Web Light"/>
                <a:buChar char="●"/>
              </a:pPr>
              <a:r>
                <a:rPr lang="en" sz="1200">
                  <a:solidFill>
                    <a:schemeClr val="lt1"/>
                  </a:solidFill>
                  <a:latin typeface="Titillium Web Light"/>
                  <a:ea typeface="Titillium Web Light"/>
                  <a:cs typeface="Titillium Web Light"/>
                  <a:sym typeface="Titillium Web Light"/>
                </a:rPr>
                <a:t>SFAS</a:t>
              </a:r>
              <a:endParaRPr sz="1200">
                <a:solidFill>
                  <a:schemeClr val="lt1"/>
                </a:solidFill>
                <a:latin typeface="Titillium Web Light"/>
                <a:ea typeface="Titillium Web Light"/>
                <a:cs typeface="Titillium Web Light"/>
                <a:sym typeface="Titillium Web Light"/>
              </a:endParaRPr>
            </a:p>
            <a:p>
              <a:pPr indent="-304800" lvl="1" marL="914400" rtl="0" algn="l">
                <a:lnSpc>
                  <a:spcPct val="115000"/>
                </a:lnSpc>
                <a:spcBef>
                  <a:spcPts val="0"/>
                </a:spcBef>
                <a:spcAft>
                  <a:spcPts val="0"/>
                </a:spcAft>
                <a:buClr>
                  <a:schemeClr val="lt1"/>
                </a:buClr>
                <a:buSzPts val="1200"/>
                <a:buFont typeface="Titillium Web Light"/>
                <a:buChar char="○"/>
              </a:pPr>
              <a:r>
                <a:rPr lang="en" sz="1200">
                  <a:solidFill>
                    <a:schemeClr val="lt1"/>
                  </a:solidFill>
                  <a:latin typeface="Titillium Web Light"/>
                  <a:ea typeface="Titillium Web Light"/>
                  <a:cs typeface="Titillium Web Light"/>
                  <a:sym typeface="Titillium Web Light"/>
                </a:rPr>
                <a:t>Average: 281</a:t>
              </a:r>
              <a:endParaRPr sz="1200">
                <a:solidFill>
                  <a:schemeClr val="lt1"/>
                </a:solidFill>
                <a:latin typeface="Titillium Web Light"/>
                <a:ea typeface="Titillium Web Light"/>
                <a:cs typeface="Titillium Web Light"/>
                <a:sym typeface="Titillium Web Light"/>
              </a:endParaRPr>
            </a:p>
            <a:p>
              <a:pPr indent="-304800" lvl="1" marL="914400" rtl="0" algn="l">
                <a:lnSpc>
                  <a:spcPct val="115000"/>
                </a:lnSpc>
                <a:spcBef>
                  <a:spcPts val="0"/>
                </a:spcBef>
                <a:spcAft>
                  <a:spcPts val="0"/>
                </a:spcAft>
                <a:buClr>
                  <a:schemeClr val="lt1"/>
                </a:buClr>
                <a:buSzPts val="1200"/>
                <a:buFont typeface="Titillium Web Light"/>
                <a:buChar char="○"/>
              </a:pPr>
              <a:r>
                <a:rPr lang="en" sz="1200">
                  <a:solidFill>
                    <a:schemeClr val="lt1"/>
                  </a:solidFill>
                  <a:latin typeface="Titillium Web Light"/>
                  <a:ea typeface="Titillium Web Light"/>
                  <a:cs typeface="Titillium Web Light"/>
                  <a:sym typeface="Titillium Web Light"/>
                </a:rPr>
                <a:t>Max:  321</a:t>
              </a:r>
              <a:endParaRPr sz="1200">
                <a:solidFill>
                  <a:schemeClr val="lt1"/>
                </a:solidFill>
                <a:latin typeface="Titillium Web Light"/>
                <a:ea typeface="Titillium Web Light"/>
                <a:cs typeface="Titillium Web Light"/>
                <a:sym typeface="Titillium Web Light"/>
              </a:endParaRPr>
            </a:p>
          </p:txBody>
        </p:sp>
      </p:grpSp>
      <p:grpSp>
        <p:nvGrpSpPr>
          <p:cNvPr id="258" name="Google Shape;258;p27"/>
          <p:cNvGrpSpPr/>
          <p:nvPr/>
        </p:nvGrpSpPr>
        <p:grpSpPr>
          <a:xfrm>
            <a:off x="5767979" y="1578562"/>
            <a:ext cx="3305700" cy="2859236"/>
            <a:chOff x="4774304" y="261526"/>
            <a:chExt cx="3305700" cy="3483050"/>
          </a:xfrm>
        </p:grpSpPr>
        <p:sp>
          <p:nvSpPr>
            <p:cNvPr id="259" name="Google Shape;259;p27"/>
            <p:cNvSpPr/>
            <p:nvPr/>
          </p:nvSpPr>
          <p:spPr>
            <a:xfrm>
              <a:off x="4774304" y="261526"/>
              <a:ext cx="3305700" cy="669000"/>
            </a:xfrm>
            <a:prstGeom prst="chevron">
              <a:avLst>
                <a:gd fmla="val 50000" name="adj"/>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Titillium Web Light"/>
                  <a:ea typeface="Titillium Web Light"/>
                  <a:cs typeface="Titillium Web Light"/>
                  <a:sym typeface="Titillium Web Light"/>
                </a:rPr>
                <a:t>General Technical Score</a:t>
              </a:r>
              <a:endParaRPr>
                <a:solidFill>
                  <a:schemeClr val="lt1"/>
                </a:solidFill>
                <a:latin typeface="Titillium Web Light"/>
                <a:ea typeface="Titillium Web Light"/>
                <a:cs typeface="Titillium Web Light"/>
                <a:sym typeface="Titillium Web Light"/>
              </a:endParaRPr>
            </a:p>
          </p:txBody>
        </p:sp>
        <p:sp>
          <p:nvSpPr>
            <p:cNvPr id="260" name="Google Shape;260;p27"/>
            <p:cNvSpPr txBox="1"/>
            <p:nvPr/>
          </p:nvSpPr>
          <p:spPr>
            <a:xfrm>
              <a:off x="5309049" y="1128876"/>
              <a:ext cx="22362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lt1"/>
                </a:buClr>
                <a:buSzPts val="1200"/>
                <a:buFont typeface="Titillium Web Light"/>
                <a:buChar char="●"/>
              </a:pPr>
              <a:r>
                <a:rPr lang="en" sz="1200">
                  <a:solidFill>
                    <a:schemeClr val="lt1"/>
                  </a:solidFill>
                  <a:latin typeface="Titillium Web Light"/>
                  <a:ea typeface="Titillium Web Light"/>
                  <a:cs typeface="Titillium Web Light"/>
                  <a:sym typeface="Titillium Web Light"/>
                </a:rPr>
                <a:t>POAS</a:t>
              </a:r>
              <a:endParaRPr sz="1200">
                <a:solidFill>
                  <a:schemeClr val="lt1"/>
                </a:solidFill>
                <a:latin typeface="Titillium Web Light"/>
                <a:ea typeface="Titillium Web Light"/>
                <a:cs typeface="Titillium Web Light"/>
                <a:sym typeface="Titillium Web Light"/>
              </a:endParaRPr>
            </a:p>
            <a:p>
              <a:pPr indent="-304800" lvl="1" marL="914400" rtl="0" algn="l">
                <a:lnSpc>
                  <a:spcPct val="115000"/>
                </a:lnSpc>
                <a:spcBef>
                  <a:spcPts val="0"/>
                </a:spcBef>
                <a:spcAft>
                  <a:spcPts val="0"/>
                </a:spcAft>
                <a:buClr>
                  <a:schemeClr val="lt1"/>
                </a:buClr>
                <a:buSzPts val="1200"/>
                <a:buFont typeface="Titillium Web Light"/>
                <a:buChar char="○"/>
              </a:pPr>
              <a:r>
                <a:rPr lang="en" sz="1200">
                  <a:solidFill>
                    <a:schemeClr val="lt1"/>
                  </a:solidFill>
                  <a:latin typeface="Titillium Web Light"/>
                  <a:ea typeface="Titillium Web Light"/>
                  <a:cs typeface="Titillium Web Light"/>
                  <a:sym typeface="Titillium Web Light"/>
                </a:rPr>
                <a:t>Median: 120</a:t>
              </a:r>
              <a:endParaRPr sz="1200">
                <a:solidFill>
                  <a:schemeClr val="lt1"/>
                </a:solidFill>
                <a:latin typeface="Titillium Web Light"/>
                <a:ea typeface="Titillium Web Light"/>
                <a:cs typeface="Titillium Web Light"/>
                <a:sym typeface="Titillium Web Light"/>
              </a:endParaRPr>
            </a:p>
            <a:p>
              <a:pPr indent="-304800" lvl="1" marL="914400" rtl="0" algn="l">
                <a:lnSpc>
                  <a:spcPct val="115000"/>
                </a:lnSpc>
                <a:spcBef>
                  <a:spcPts val="0"/>
                </a:spcBef>
                <a:spcAft>
                  <a:spcPts val="0"/>
                </a:spcAft>
                <a:buClr>
                  <a:schemeClr val="lt1"/>
                </a:buClr>
                <a:buSzPts val="1200"/>
                <a:buFont typeface="Titillium Web Light"/>
                <a:buChar char="○"/>
              </a:pPr>
              <a:r>
                <a:rPr lang="en" sz="1200">
                  <a:solidFill>
                    <a:schemeClr val="lt1"/>
                  </a:solidFill>
                  <a:latin typeface="Titillium Web Light"/>
                  <a:ea typeface="Titillium Web Light"/>
                  <a:cs typeface="Titillium Web Light"/>
                  <a:sym typeface="Titillium Web Light"/>
                </a:rPr>
                <a:t>Max: 147</a:t>
              </a:r>
              <a:endParaRPr sz="1200">
                <a:solidFill>
                  <a:schemeClr val="lt1"/>
                </a:solidFill>
                <a:latin typeface="Titillium Web Light"/>
                <a:ea typeface="Titillium Web Light"/>
                <a:cs typeface="Titillium Web Light"/>
                <a:sym typeface="Titillium Web Light"/>
              </a:endParaRPr>
            </a:p>
            <a:p>
              <a:pPr indent="-304800" lvl="0" marL="457200" rtl="0" algn="l">
                <a:lnSpc>
                  <a:spcPct val="115000"/>
                </a:lnSpc>
                <a:spcBef>
                  <a:spcPts val="0"/>
                </a:spcBef>
                <a:spcAft>
                  <a:spcPts val="0"/>
                </a:spcAft>
                <a:buClr>
                  <a:schemeClr val="lt1"/>
                </a:buClr>
                <a:buSzPts val="1200"/>
                <a:buFont typeface="Titillium Web Light"/>
                <a:buChar char="●"/>
              </a:pPr>
              <a:r>
                <a:rPr lang="en" sz="1200">
                  <a:solidFill>
                    <a:schemeClr val="lt1"/>
                  </a:solidFill>
                  <a:latin typeface="Titillium Web Light"/>
                  <a:ea typeface="Titillium Web Light"/>
                  <a:cs typeface="Titillium Web Light"/>
                  <a:sym typeface="Titillium Web Light"/>
                </a:rPr>
                <a:t>SFAS</a:t>
              </a:r>
              <a:endParaRPr sz="1200">
                <a:solidFill>
                  <a:schemeClr val="lt1"/>
                </a:solidFill>
                <a:latin typeface="Titillium Web Light"/>
                <a:ea typeface="Titillium Web Light"/>
                <a:cs typeface="Titillium Web Light"/>
                <a:sym typeface="Titillium Web Light"/>
              </a:endParaRPr>
            </a:p>
            <a:p>
              <a:pPr indent="-304800" lvl="1" marL="914400" rtl="0" algn="l">
                <a:lnSpc>
                  <a:spcPct val="115000"/>
                </a:lnSpc>
                <a:spcBef>
                  <a:spcPts val="0"/>
                </a:spcBef>
                <a:spcAft>
                  <a:spcPts val="0"/>
                </a:spcAft>
                <a:buClr>
                  <a:schemeClr val="lt1"/>
                </a:buClr>
                <a:buSzPts val="1200"/>
                <a:buFont typeface="Titillium Web Light"/>
                <a:buChar char="○"/>
              </a:pPr>
              <a:r>
                <a:rPr lang="en" sz="1200">
                  <a:solidFill>
                    <a:schemeClr val="lt1"/>
                  </a:solidFill>
                  <a:latin typeface="Titillium Web Light"/>
                  <a:ea typeface="Titillium Web Light"/>
                  <a:cs typeface="Titillium Web Light"/>
                  <a:sym typeface="Titillium Web Light"/>
                </a:rPr>
                <a:t>Median: 118</a:t>
              </a:r>
              <a:endParaRPr sz="1200">
                <a:solidFill>
                  <a:schemeClr val="lt1"/>
                </a:solidFill>
                <a:latin typeface="Titillium Web Light"/>
                <a:ea typeface="Titillium Web Light"/>
                <a:cs typeface="Titillium Web Light"/>
                <a:sym typeface="Titillium Web Light"/>
              </a:endParaRPr>
            </a:p>
            <a:p>
              <a:pPr indent="-304800" lvl="1" marL="914400" rtl="0" algn="l">
                <a:lnSpc>
                  <a:spcPct val="115000"/>
                </a:lnSpc>
                <a:spcBef>
                  <a:spcPts val="0"/>
                </a:spcBef>
                <a:spcAft>
                  <a:spcPts val="0"/>
                </a:spcAft>
                <a:buClr>
                  <a:schemeClr val="lt1"/>
                </a:buClr>
                <a:buSzPts val="1200"/>
                <a:buFont typeface="Titillium Web Light"/>
                <a:buChar char="○"/>
              </a:pPr>
              <a:r>
                <a:rPr lang="en" sz="1200">
                  <a:solidFill>
                    <a:schemeClr val="lt1"/>
                  </a:solidFill>
                  <a:latin typeface="Titillium Web Light"/>
                  <a:ea typeface="Titillium Web Light"/>
                  <a:cs typeface="Titillium Web Light"/>
                  <a:sym typeface="Titillium Web Light"/>
                </a:rPr>
                <a:t>Max:  148</a:t>
              </a:r>
              <a:endParaRPr sz="1200">
                <a:solidFill>
                  <a:schemeClr val="lt1"/>
                </a:solidFill>
                <a:latin typeface="Titillium Web Light"/>
                <a:ea typeface="Titillium Web Light"/>
                <a:cs typeface="Titillium Web Light"/>
                <a:sym typeface="Titillium Web Light"/>
              </a:endParaRPr>
            </a:p>
          </p:txBody>
        </p:sp>
      </p:grpSp>
      <p:grpSp>
        <p:nvGrpSpPr>
          <p:cNvPr id="261" name="Google Shape;261;p27"/>
          <p:cNvGrpSpPr/>
          <p:nvPr/>
        </p:nvGrpSpPr>
        <p:grpSpPr>
          <a:xfrm>
            <a:off x="5767967" y="1578562"/>
            <a:ext cx="3305700" cy="2859236"/>
            <a:chOff x="6301617" y="3966423"/>
            <a:chExt cx="3305700" cy="3483050"/>
          </a:xfrm>
        </p:grpSpPr>
        <p:sp>
          <p:nvSpPr>
            <p:cNvPr id="262" name="Google Shape;262;p27"/>
            <p:cNvSpPr/>
            <p:nvPr/>
          </p:nvSpPr>
          <p:spPr>
            <a:xfrm>
              <a:off x="6301617" y="3966423"/>
              <a:ext cx="3305700" cy="669000"/>
            </a:xfrm>
            <a:prstGeom prst="chevron">
              <a:avLst>
                <a:gd fmla="val 50000"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Titillium Web Light"/>
                  <a:ea typeface="Titillium Web Light"/>
                  <a:cs typeface="Titillium Web Light"/>
                  <a:sym typeface="Titillium Web Light"/>
                </a:rPr>
                <a:t>Combat Score</a:t>
              </a:r>
              <a:endParaRPr>
                <a:solidFill>
                  <a:schemeClr val="lt1"/>
                </a:solidFill>
                <a:latin typeface="Titillium Web Light"/>
                <a:ea typeface="Titillium Web Light"/>
                <a:cs typeface="Titillium Web Light"/>
                <a:sym typeface="Titillium Web Light"/>
              </a:endParaRPr>
            </a:p>
          </p:txBody>
        </p:sp>
        <p:sp>
          <p:nvSpPr>
            <p:cNvPr id="263" name="Google Shape;263;p27"/>
            <p:cNvSpPr txBox="1"/>
            <p:nvPr/>
          </p:nvSpPr>
          <p:spPr>
            <a:xfrm>
              <a:off x="6836363" y="4833773"/>
              <a:ext cx="22362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lt1"/>
                </a:buClr>
                <a:buSzPts val="1200"/>
                <a:buFont typeface="Titillium Web Light"/>
                <a:buChar char="●"/>
              </a:pPr>
              <a:r>
                <a:rPr lang="en" sz="1200">
                  <a:solidFill>
                    <a:schemeClr val="lt1"/>
                  </a:solidFill>
                  <a:latin typeface="Titillium Web Light"/>
                  <a:ea typeface="Titillium Web Light"/>
                  <a:cs typeface="Titillium Web Light"/>
                  <a:sym typeface="Titillium Web Light"/>
                </a:rPr>
                <a:t>POAS</a:t>
              </a:r>
              <a:endParaRPr sz="1200">
                <a:solidFill>
                  <a:schemeClr val="lt1"/>
                </a:solidFill>
                <a:latin typeface="Titillium Web Light"/>
                <a:ea typeface="Titillium Web Light"/>
                <a:cs typeface="Titillium Web Light"/>
                <a:sym typeface="Titillium Web Light"/>
              </a:endParaRPr>
            </a:p>
            <a:p>
              <a:pPr indent="-304800" lvl="1" marL="914400" rtl="0" algn="l">
                <a:lnSpc>
                  <a:spcPct val="115000"/>
                </a:lnSpc>
                <a:spcBef>
                  <a:spcPts val="0"/>
                </a:spcBef>
                <a:spcAft>
                  <a:spcPts val="0"/>
                </a:spcAft>
                <a:buClr>
                  <a:schemeClr val="lt1"/>
                </a:buClr>
                <a:buSzPts val="1200"/>
                <a:buFont typeface="Titillium Web Light"/>
                <a:buChar char="○"/>
              </a:pPr>
              <a:r>
                <a:rPr lang="en" sz="1200">
                  <a:solidFill>
                    <a:schemeClr val="lt1"/>
                  </a:solidFill>
                  <a:latin typeface="Titillium Web Light"/>
                  <a:ea typeface="Titillium Web Light"/>
                  <a:cs typeface="Titillium Web Light"/>
                  <a:sym typeface="Titillium Web Light"/>
                </a:rPr>
                <a:t>Average: 118</a:t>
              </a:r>
              <a:endParaRPr sz="1200">
                <a:solidFill>
                  <a:schemeClr val="lt1"/>
                </a:solidFill>
                <a:latin typeface="Titillium Web Light"/>
                <a:ea typeface="Titillium Web Light"/>
                <a:cs typeface="Titillium Web Light"/>
                <a:sym typeface="Titillium Web Light"/>
              </a:endParaRPr>
            </a:p>
            <a:p>
              <a:pPr indent="-304800" lvl="1" marL="914400" rtl="0" algn="l">
                <a:lnSpc>
                  <a:spcPct val="115000"/>
                </a:lnSpc>
                <a:spcBef>
                  <a:spcPts val="0"/>
                </a:spcBef>
                <a:spcAft>
                  <a:spcPts val="0"/>
                </a:spcAft>
                <a:buClr>
                  <a:schemeClr val="lt1"/>
                </a:buClr>
                <a:buSzPts val="1200"/>
                <a:buFont typeface="Titillium Web Light"/>
                <a:buChar char="○"/>
              </a:pPr>
              <a:r>
                <a:rPr lang="en" sz="1200">
                  <a:solidFill>
                    <a:schemeClr val="lt1"/>
                  </a:solidFill>
                  <a:latin typeface="Titillium Web Light"/>
                  <a:ea typeface="Titillium Web Light"/>
                  <a:cs typeface="Titillium Web Light"/>
                  <a:sym typeface="Titillium Web Light"/>
                </a:rPr>
                <a:t>Max: 153</a:t>
              </a:r>
              <a:endParaRPr sz="1200">
                <a:solidFill>
                  <a:schemeClr val="lt1"/>
                </a:solidFill>
                <a:latin typeface="Titillium Web Light"/>
                <a:ea typeface="Titillium Web Light"/>
                <a:cs typeface="Titillium Web Light"/>
                <a:sym typeface="Titillium Web Light"/>
              </a:endParaRPr>
            </a:p>
            <a:p>
              <a:pPr indent="-304800" lvl="0" marL="457200" rtl="0" algn="l">
                <a:lnSpc>
                  <a:spcPct val="115000"/>
                </a:lnSpc>
                <a:spcBef>
                  <a:spcPts val="0"/>
                </a:spcBef>
                <a:spcAft>
                  <a:spcPts val="0"/>
                </a:spcAft>
                <a:buClr>
                  <a:schemeClr val="lt1"/>
                </a:buClr>
                <a:buSzPts val="1200"/>
                <a:buFont typeface="Titillium Web Light"/>
                <a:buChar char="●"/>
              </a:pPr>
              <a:r>
                <a:rPr lang="en" sz="1200">
                  <a:solidFill>
                    <a:schemeClr val="lt1"/>
                  </a:solidFill>
                  <a:latin typeface="Titillium Web Light"/>
                  <a:ea typeface="Titillium Web Light"/>
                  <a:cs typeface="Titillium Web Light"/>
                  <a:sym typeface="Titillium Web Light"/>
                </a:rPr>
                <a:t>SFAS</a:t>
              </a:r>
              <a:endParaRPr sz="1200">
                <a:solidFill>
                  <a:schemeClr val="lt1"/>
                </a:solidFill>
                <a:latin typeface="Titillium Web Light"/>
                <a:ea typeface="Titillium Web Light"/>
                <a:cs typeface="Titillium Web Light"/>
                <a:sym typeface="Titillium Web Light"/>
              </a:endParaRPr>
            </a:p>
            <a:p>
              <a:pPr indent="-304800" lvl="1" marL="914400" rtl="0" algn="l">
                <a:lnSpc>
                  <a:spcPct val="115000"/>
                </a:lnSpc>
                <a:spcBef>
                  <a:spcPts val="0"/>
                </a:spcBef>
                <a:spcAft>
                  <a:spcPts val="0"/>
                </a:spcAft>
                <a:buClr>
                  <a:schemeClr val="lt1"/>
                </a:buClr>
                <a:buSzPts val="1200"/>
                <a:buFont typeface="Titillium Web Light"/>
                <a:buChar char="○"/>
              </a:pPr>
              <a:r>
                <a:rPr lang="en" sz="1200">
                  <a:solidFill>
                    <a:schemeClr val="lt1"/>
                  </a:solidFill>
                  <a:latin typeface="Titillium Web Light"/>
                  <a:ea typeface="Titillium Web Light"/>
                  <a:cs typeface="Titillium Web Light"/>
                  <a:sym typeface="Titillium Web Light"/>
                </a:rPr>
                <a:t>Average: 117</a:t>
              </a:r>
              <a:endParaRPr sz="1200">
                <a:solidFill>
                  <a:schemeClr val="lt1"/>
                </a:solidFill>
                <a:latin typeface="Titillium Web Light"/>
                <a:ea typeface="Titillium Web Light"/>
                <a:cs typeface="Titillium Web Light"/>
                <a:sym typeface="Titillium Web Light"/>
              </a:endParaRPr>
            </a:p>
            <a:p>
              <a:pPr indent="-304800" lvl="1" marL="914400" rtl="0" algn="l">
                <a:lnSpc>
                  <a:spcPct val="115000"/>
                </a:lnSpc>
                <a:spcBef>
                  <a:spcPts val="0"/>
                </a:spcBef>
                <a:spcAft>
                  <a:spcPts val="0"/>
                </a:spcAft>
                <a:buClr>
                  <a:schemeClr val="lt1"/>
                </a:buClr>
                <a:buSzPts val="1200"/>
                <a:buFont typeface="Titillium Web Light"/>
                <a:buChar char="○"/>
              </a:pPr>
              <a:r>
                <a:rPr lang="en" sz="1200">
                  <a:solidFill>
                    <a:schemeClr val="lt1"/>
                  </a:solidFill>
                  <a:latin typeface="Titillium Web Light"/>
                  <a:ea typeface="Titillium Web Light"/>
                  <a:cs typeface="Titillium Web Light"/>
                  <a:sym typeface="Titillium Web Light"/>
                </a:rPr>
                <a:t>Max:  155</a:t>
              </a:r>
              <a:endParaRPr sz="1200">
                <a:solidFill>
                  <a:schemeClr val="lt1"/>
                </a:solidFill>
                <a:latin typeface="Titillium Web Light"/>
                <a:ea typeface="Titillium Web Light"/>
                <a:cs typeface="Titillium Web Light"/>
                <a:sym typeface="Titillium Web Light"/>
              </a:endParaRPr>
            </a:p>
          </p:txBody>
        </p:sp>
      </p:grpSp>
      <p:sp>
        <p:nvSpPr>
          <p:cNvPr id="264" name="Google Shape;264;p2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65" name="Google Shape;265;p27"/>
          <p:cNvPicPr preferRelativeResize="0"/>
          <p:nvPr/>
        </p:nvPicPr>
        <p:blipFill rotWithShape="1">
          <a:blip r:embed="rId6">
            <a:alphaModFix/>
          </a:blip>
          <a:srcRect b="5276" l="0" r="0" t="0"/>
          <a:stretch/>
        </p:blipFill>
        <p:spPr>
          <a:xfrm>
            <a:off x="1403525" y="193025"/>
            <a:ext cx="6336950" cy="47382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xit" presetID="10" presetSubtype="0">
                                  <p:stCondLst>
                                    <p:cond delay="0"/>
                                  </p:stCondLst>
                                  <p:childTnLst>
                                    <p:animEffect filter="fade" transition="out">
                                      <p:cBhvr>
                                        <p:cTn dur="1000"/>
                                        <p:tgtEl>
                                          <p:spTgt spid="255"/>
                                        </p:tgtEl>
                                      </p:cBhvr>
                                    </p:animEffect>
                                    <p:set>
                                      <p:cBhvr>
                                        <p:cTn dur="1" fill="hold">
                                          <p:stCondLst>
                                            <p:cond delay="1000"/>
                                          </p:stCondLst>
                                        </p:cTn>
                                        <p:tgtEl>
                                          <p:spTgt spid="25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xit" presetID="10" presetSubtype="0">
                                  <p:stCondLst>
                                    <p:cond delay="0"/>
                                  </p:stCondLst>
                                  <p:childTnLst>
                                    <p:animEffect filter="fade" transition="out">
                                      <p:cBhvr>
                                        <p:cTn dur="1000"/>
                                        <p:tgtEl>
                                          <p:spTgt spid="258"/>
                                        </p:tgtEl>
                                      </p:cBhvr>
                                    </p:animEffect>
                                    <p:set>
                                      <p:cBhvr>
                                        <p:cTn dur="1" fill="hold">
                                          <p:stCondLst>
                                            <p:cond delay="1000"/>
                                          </p:stCondLst>
                                        </p:cTn>
                                        <p:tgtEl>
                                          <p:spTgt spid="25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xit" presetID="10" presetSubtype="0">
                                  <p:stCondLst>
                                    <p:cond delay="0"/>
                                  </p:stCondLst>
                                  <p:childTnLst>
                                    <p:animEffect filter="fade" transition="out">
                                      <p:cBhvr>
                                        <p:cTn dur="1000"/>
                                        <p:tgtEl>
                                          <p:spTgt spid="261"/>
                                        </p:tgtEl>
                                      </p:cBhvr>
                                    </p:animEffect>
                                    <p:set>
                                      <p:cBhvr>
                                        <p:cTn dur="1" fill="hold">
                                          <p:stCondLst>
                                            <p:cond delay="1000"/>
                                          </p:stCondLst>
                                        </p:cTn>
                                        <p:tgtEl>
                                          <p:spTgt spid="26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52"/>
                                        </p:tgtEl>
                                      </p:cBhvr>
                                    </p:animEffect>
                                    <p:set>
                                      <p:cBhvr>
                                        <p:cTn dur="1" fill="hold">
                                          <p:stCondLst>
                                            <p:cond delay="1000"/>
                                          </p:stCondLst>
                                        </p:cTn>
                                        <p:tgtEl>
                                          <p:spTgt spid="2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53"/>
                                        </p:tgtEl>
                                      </p:cBhvr>
                                    </p:animEffect>
                                    <p:set>
                                      <p:cBhvr>
                                        <p:cTn dur="1" fill="hold">
                                          <p:stCondLst>
                                            <p:cond delay="1000"/>
                                          </p:stCondLst>
                                        </p:cTn>
                                        <p:tgtEl>
                                          <p:spTgt spid="25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54"/>
                                        </p:tgtEl>
                                      </p:cBhvr>
                                    </p:animEffect>
                                    <p:set>
                                      <p:cBhvr>
                                        <p:cTn dur="1" fill="hold">
                                          <p:stCondLst>
                                            <p:cond delay="1000"/>
                                          </p:stCondLst>
                                        </p:cTn>
                                        <p:tgtEl>
                                          <p:spTgt spid="25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grpSp>
        <p:nvGrpSpPr>
          <p:cNvPr id="270" name="Google Shape;270;p28"/>
          <p:cNvGrpSpPr/>
          <p:nvPr/>
        </p:nvGrpSpPr>
        <p:grpSpPr>
          <a:xfrm>
            <a:off x="1180122" y="1614161"/>
            <a:ext cx="304009" cy="326513"/>
            <a:chOff x="616425" y="2329600"/>
            <a:chExt cx="361700" cy="388475"/>
          </a:xfrm>
        </p:grpSpPr>
        <p:sp>
          <p:nvSpPr>
            <p:cNvPr id="271" name="Google Shape;271;p28"/>
            <p:cNvSpPr/>
            <p:nvPr/>
          </p:nvSpPr>
          <p:spPr>
            <a:xfrm>
              <a:off x="616425" y="2329600"/>
              <a:ext cx="361700" cy="388475"/>
            </a:xfrm>
            <a:custGeom>
              <a:rect b="b" l="l" r="r" t="t"/>
              <a:pathLst>
                <a:path extrusionOk="0" fill="none" h="15539" w="14468">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8"/>
            <p:cNvSpPr/>
            <p:nvPr/>
          </p:nvSpPr>
          <p:spPr>
            <a:xfrm>
              <a:off x="704725" y="2545750"/>
              <a:ext cx="185125" cy="25"/>
            </a:xfrm>
            <a:custGeom>
              <a:rect b="b" l="l" r="r" t="t"/>
              <a:pathLst>
                <a:path extrusionOk="0" fill="none" h="1" w="7405">
                  <a:moveTo>
                    <a:pt x="7404" y="0"/>
                  </a:moveTo>
                  <a:lnTo>
                    <a:pt x="0" y="0"/>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8"/>
            <p:cNvSpPr/>
            <p:nvPr/>
          </p:nvSpPr>
          <p:spPr>
            <a:xfrm>
              <a:off x="811875" y="2626125"/>
              <a:ext cx="31075" cy="31075"/>
            </a:xfrm>
            <a:custGeom>
              <a:rect b="b" l="l" r="r" t="t"/>
              <a:pathLst>
                <a:path extrusionOk="0" fill="none" h="1243" w="1243">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p:nvPr/>
          </p:nvSpPr>
          <p:spPr>
            <a:xfrm>
              <a:off x="751000" y="2568275"/>
              <a:ext cx="54200" cy="53600"/>
            </a:xfrm>
            <a:custGeom>
              <a:rect b="b" l="l" r="r" t="t"/>
              <a:pathLst>
                <a:path extrusionOk="0" fill="none" h="2144" w="2168">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
            <p:cNvSpPr/>
            <p:nvPr/>
          </p:nvSpPr>
          <p:spPr>
            <a:xfrm>
              <a:off x="769875" y="2662650"/>
              <a:ext cx="23775" cy="23775"/>
            </a:xfrm>
            <a:custGeom>
              <a:rect b="b" l="l" r="r" t="t"/>
              <a:pathLst>
                <a:path extrusionOk="0" fill="none" h="951" w="951">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8"/>
            <p:cNvSpPr/>
            <p:nvPr/>
          </p:nvSpPr>
          <p:spPr>
            <a:xfrm>
              <a:off x="799700" y="2503125"/>
              <a:ext cx="24375" cy="23775"/>
            </a:xfrm>
            <a:custGeom>
              <a:rect b="b" l="l" r="r" t="t"/>
              <a:pathLst>
                <a:path extrusionOk="0" fill="none" h="951" w="975">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p:cNvSpPr/>
            <p:nvPr/>
          </p:nvSpPr>
          <p:spPr>
            <a:xfrm>
              <a:off x="766825" y="2388050"/>
              <a:ext cx="60925" cy="25"/>
            </a:xfrm>
            <a:custGeom>
              <a:rect b="b" l="l" r="r" t="t"/>
              <a:pathLst>
                <a:path extrusionOk="0" fill="none" h="1" w="2437">
                  <a:moveTo>
                    <a:pt x="2436" y="0"/>
                  </a:moveTo>
                  <a:lnTo>
                    <a:pt x="1" y="0"/>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p:nvPr/>
          </p:nvSpPr>
          <p:spPr>
            <a:xfrm>
              <a:off x="769875" y="2456250"/>
              <a:ext cx="31075" cy="31075"/>
            </a:xfrm>
            <a:custGeom>
              <a:rect b="b" l="l" r="r" t="t"/>
              <a:pathLst>
                <a:path extrusionOk="0" fill="none" h="1243" w="1243">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8"/>
          <p:cNvSpPr txBox="1"/>
          <p:nvPr>
            <p:ph type="ctrTitle"/>
          </p:nvPr>
        </p:nvSpPr>
        <p:spPr>
          <a:xfrm>
            <a:off x="975250" y="1695925"/>
            <a:ext cx="71934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3</a:t>
            </a:r>
            <a:r>
              <a:rPr lang="en"/>
              <a:t>. Correlation</a:t>
            </a:r>
            <a:endParaRPr/>
          </a:p>
        </p:txBody>
      </p:sp>
      <p:sp>
        <p:nvSpPr>
          <p:cNvPr id="280" name="Google Shape;280;p28"/>
          <p:cNvSpPr txBox="1"/>
          <p:nvPr>
            <p:ph idx="1" type="subTitle"/>
          </p:nvPr>
        </p:nvSpPr>
        <p:spPr>
          <a:xfrm>
            <a:off x="975250" y="2876427"/>
            <a:ext cx="7193400" cy="37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Key Features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6" name="Google Shape;286;p29"/>
          <p:cNvSpPr txBox="1"/>
          <p:nvPr>
            <p:ph idx="4294967295" type="body"/>
          </p:nvPr>
        </p:nvSpPr>
        <p:spPr>
          <a:xfrm>
            <a:off x="59050" y="373500"/>
            <a:ext cx="2130300" cy="4396500"/>
          </a:xfrm>
          <a:prstGeom prst="rect">
            <a:avLst/>
          </a:prstGeom>
        </p:spPr>
        <p:txBody>
          <a:bodyPr anchorCtr="0" anchor="ctr" bIns="0" lIns="0" spcFirstLastPara="1" rIns="0" wrap="square" tIns="0">
            <a:noAutofit/>
          </a:bodyPr>
          <a:lstStyle/>
          <a:p>
            <a:pPr indent="-342900" lvl="0" marL="457200" rtl="0" algn="l">
              <a:spcBef>
                <a:spcPts val="600"/>
              </a:spcBef>
              <a:spcAft>
                <a:spcPts val="0"/>
              </a:spcAft>
              <a:buSzPts val="1800"/>
              <a:buChar char="-"/>
            </a:pPr>
            <a:r>
              <a:t/>
            </a:r>
            <a:endParaRPr sz="1800"/>
          </a:p>
        </p:txBody>
      </p:sp>
      <p:pic>
        <p:nvPicPr>
          <p:cNvPr id="287" name="Google Shape;287;p29"/>
          <p:cNvPicPr preferRelativeResize="0"/>
          <p:nvPr/>
        </p:nvPicPr>
        <p:blipFill>
          <a:blip r:embed="rId3">
            <a:alphaModFix/>
          </a:blip>
          <a:stretch>
            <a:fillRect/>
          </a:stretch>
        </p:blipFill>
        <p:spPr>
          <a:xfrm>
            <a:off x="907150" y="292150"/>
            <a:ext cx="7572375" cy="4381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grpSp>
        <p:nvGrpSpPr>
          <p:cNvPr id="292" name="Google Shape;292;p30"/>
          <p:cNvGrpSpPr/>
          <p:nvPr/>
        </p:nvGrpSpPr>
        <p:grpSpPr>
          <a:xfrm>
            <a:off x="1147366" y="1643313"/>
            <a:ext cx="369505" cy="268183"/>
            <a:chOff x="4604550" y="3714775"/>
            <a:chExt cx="439625" cy="319075"/>
          </a:xfrm>
        </p:grpSpPr>
        <p:sp>
          <p:nvSpPr>
            <p:cNvPr id="293" name="Google Shape;293;p30"/>
            <p:cNvSpPr/>
            <p:nvPr/>
          </p:nvSpPr>
          <p:spPr>
            <a:xfrm>
              <a:off x="4604550" y="3714775"/>
              <a:ext cx="439625" cy="319075"/>
            </a:xfrm>
            <a:custGeom>
              <a:rect b="b" l="l" r="r" t="t"/>
              <a:pathLst>
                <a:path extrusionOk="0" fill="none" h="12763" w="17585">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0"/>
            <p:cNvSpPr/>
            <p:nvPr/>
          </p:nvSpPr>
          <p:spPr>
            <a:xfrm>
              <a:off x="4647175" y="3761675"/>
              <a:ext cx="354400" cy="213725"/>
            </a:xfrm>
            <a:custGeom>
              <a:rect b="b" l="l" r="r" t="t"/>
              <a:pathLst>
                <a:path extrusionOk="0" fill="none" h="8549" w="14176">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30"/>
          <p:cNvSpPr txBox="1"/>
          <p:nvPr>
            <p:ph type="ctrTitle"/>
          </p:nvPr>
        </p:nvSpPr>
        <p:spPr>
          <a:xfrm>
            <a:off x="975250" y="1695925"/>
            <a:ext cx="71934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4</a:t>
            </a:r>
            <a:r>
              <a:rPr lang="en"/>
              <a:t>. Predictive Models</a:t>
            </a:r>
            <a:endParaRPr/>
          </a:p>
        </p:txBody>
      </p:sp>
      <p:sp>
        <p:nvSpPr>
          <p:cNvPr id="296" name="Google Shape;296;p30"/>
          <p:cNvSpPr txBox="1"/>
          <p:nvPr>
            <p:ph idx="1" type="subTitle"/>
          </p:nvPr>
        </p:nvSpPr>
        <p:spPr>
          <a:xfrm>
            <a:off x="975250" y="2876427"/>
            <a:ext cx="7193400" cy="37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SELECTED OR NOT SELECTED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1"/>
          <p:cNvPicPr preferRelativeResize="0"/>
          <p:nvPr/>
        </p:nvPicPr>
        <p:blipFill rotWithShape="1">
          <a:blip r:embed="rId3">
            <a:alphaModFix/>
          </a:blip>
          <a:srcRect b="1266" l="0" r="0" t="1276"/>
          <a:stretch/>
        </p:blipFill>
        <p:spPr>
          <a:xfrm>
            <a:off x="520100" y="334775"/>
            <a:ext cx="3906625" cy="3062449"/>
          </a:xfrm>
          <a:prstGeom prst="rect">
            <a:avLst/>
          </a:prstGeom>
          <a:noFill/>
          <a:ln>
            <a:noFill/>
          </a:ln>
        </p:spPr>
      </p:pic>
      <p:sp>
        <p:nvSpPr>
          <p:cNvPr id="302" name="Google Shape;302;p3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3" name="Google Shape;303;p31"/>
          <p:cNvSpPr txBox="1"/>
          <p:nvPr/>
        </p:nvSpPr>
        <p:spPr>
          <a:xfrm>
            <a:off x="656461" y="3397220"/>
            <a:ext cx="2236200" cy="214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lt1"/>
              </a:solidFill>
              <a:latin typeface="Titillium Web Light"/>
              <a:ea typeface="Titillium Web Light"/>
              <a:cs typeface="Titillium Web Light"/>
              <a:sym typeface="Titillium Web Light"/>
            </a:endParaRPr>
          </a:p>
        </p:txBody>
      </p:sp>
      <p:sp>
        <p:nvSpPr>
          <p:cNvPr id="304" name="Google Shape;304;p31"/>
          <p:cNvSpPr txBox="1"/>
          <p:nvPr/>
        </p:nvSpPr>
        <p:spPr>
          <a:xfrm>
            <a:off x="2190524" y="3397220"/>
            <a:ext cx="2236200" cy="214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CC0000"/>
                </a:solidFill>
                <a:latin typeface="Titillium Web"/>
                <a:ea typeface="Titillium Web"/>
                <a:cs typeface="Titillium Web"/>
                <a:sym typeface="Titillium Web"/>
              </a:rPr>
              <a:t>SIGNIFICANT FEATURES</a:t>
            </a:r>
            <a:endParaRPr b="1">
              <a:solidFill>
                <a:srgbClr val="CC0000"/>
              </a:solidFill>
              <a:latin typeface="Titillium Web"/>
              <a:ea typeface="Titillium Web"/>
              <a:cs typeface="Titillium Web"/>
              <a:sym typeface="Titillium Web"/>
            </a:endParaRPr>
          </a:p>
          <a:p>
            <a:pPr indent="-317500" lvl="0" marL="457200" rtl="0" algn="l">
              <a:lnSpc>
                <a:spcPct val="115000"/>
              </a:lnSpc>
              <a:spcBef>
                <a:spcPts val="0"/>
              </a:spcBef>
              <a:spcAft>
                <a:spcPts val="0"/>
              </a:spcAft>
              <a:buClr>
                <a:schemeClr val="lt1"/>
              </a:buClr>
              <a:buSzPts val="1400"/>
              <a:buFont typeface="Titillium Web Light"/>
              <a:buChar char="●"/>
            </a:pPr>
            <a:r>
              <a:rPr lang="en">
                <a:solidFill>
                  <a:schemeClr val="lt1"/>
                </a:solidFill>
                <a:latin typeface="Titillium Web Light"/>
                <a:ea typeface="Titillium Web Light"/>
                <a:cs typeface="Titillium Web Light"/>
                <a:sym typeface="Titillium Web Light"/>
              </a:rPr>
              <a:t>Whether someone is </a:t>
            </a:r>
            <a:r>
              <a:rPr b="1" lang="en">
                <a:solidFill>
                  <a:srgbClr val="CC0000"/>
                </a:solidFill>
                <a:latin typeface="Titillium Web"/>
                <a:ea typeface="Titillium Web"/>
                <a:cs typeface="Titillium Web"/>
                <a:sym typeface="Titillium Web"/>
              </a:rPr>
              <a:t>AIRBORNE</a:t>
            </a:r>
            <a:r>
              <a:rPr lang="en">
                <a:solidFill>
                  <a:schemeClr val="lt1"/>
                </a:solidFill>
                <a:latin typeface="Titillium Web Light"/>
                <a:ea typeface="Titillium Web Light"/>
                <a:cs typeface="Titillium Web Light"/>
                <a:sym typeface="Titillium Web Light"/>
              </a:rPr>
              <a:t> qualified</a:t>
            </a:r>
            <a:endParaRPr>
              <a:solidFill>
                <a:schemeClr val="lt1"/>
              </a:solidFill>
              <a:latin typeface="Titillium Web Light"/>
              <a:ea typeface="Titillium Web Light"/>
              <a:cs typeface="Titillium Web Light"/>
              <a:sym typeface="Titillium Web Light"/>
            </a:endParaRPr>
          </a:p>
          <a:p>
            <a:pPr indent="-317500" lvl="0" marL="457200" rtl="0" algn="l">
              <a:lnSpc>
                <a:spcPct val="115000"/>
              </a:lnSpc>
              <a:spcBef>
                <a:spcPts val="0"/>
              </a:spcBef>
              <a:spcAft>
                <a:spcPts val="0"/>
              </a:spcAft>
              <a:buClr>
                <a:schemeClr val="lt1"/>
              </a:buClr>
              <a:buSzPts val="1400"/>
              <a:buFont typeface="Titillium Web Light"/>
              <a:buChar char="●"/>
            </a:pPr>
            <a:r>
              <a:rPr lang="en">
                <a:solidFill>
                  <a:schemeClr val="lt1"/>
                </a:solidFill>
                <a:latin typeface="Titillium Web Light"/>
                <a:ea typeface="Titillium Web Light"/>
                <a:cs typeface="Titillium Web Light"/>
                <a:sym typeface="Titillium Web Light"/>
              </a:rPr>
              <a:t>Someone's</a:t>
            </a:r>
            <a:r>
              <a:rPr lang="en">
                <a:solidFill>
                  <a:schemeClr val="lt1"/>
                </a:solidFill>
                <a:latin typeface="Titillium Web Light"/>
                <a:ea typeface="Titillium Web Light"/>
                <a:cs typeface="Titillium Web Light"/>
                <a:sym typeface="Titillium Web Light"/>
              </a:rPr>
              <a:t> </a:t>
            </a:r>
            <a:r>
              <a:rPr b="1" lang="en">
                <a:solidFill>
                  <a:srgbClr val="CC0000"/>
                </a:solidFill>
                <a:latin typeface="Titillium Web"/>
                <a:ea typeface="Titillium Web"/>
                <a:cs typeface="Titillium Web"/>
                <a:sym typeface="Titillium Web"/>
              </a:rPr>
              <a:t>AGE</a:t>
            </a:r>
            <a:endParaRPr b="1">
              <a:solidFill>
                <a:srgbClr val="CC0000"/>
              </a:solidFill>
              <a:latin typeface="Titillium Web"/>
              <a:ea typeface="Titillium Web"/>
              <a:cs typeface="Titillium Web"/>
              <a:sym typeface="Titillium Web"/>
            </a:endParaRPr>
          </a:p>
          <a:p>
            <a:pPr indent="-317500" lvl="0" marL="457200" rtl="0" algn="l">
              <a:lnSpc>
                <a:spcPct val="115000"/>
              </a:lnSpc>
              <a:spcBef>
                <a:spcPts val="0"/>
              </a:spcBef>
              <a:spcAft>
                <a:spcPts val="0"/>
              </a:spcAft>
              <a:buClr>
                <a:schemeClr val="lt1"/>
              </a:buClr>
              <a:buSzPts val="1400"/>
              <a:buFont typeface="Titillium Web"/>
              <a:buChar char="●"/>
            </a:pPr>
            <a:r>
              <a:rPr b="1" lang="en">
                <a:solidFill>
                  <a:srgbClr val="CC0000"/>
                </a:solidFill>
                <a:latin typeface="Titillium Web"/>
                <a:ea typeface="Titillium Web"/>
                <a:cs typeface="Titillium Web"/>
                <a:sym typeface="Titillium Web"/>
              </a:rPr>
              <a:t>GT</a:t>
            </a:r>
            <a:r>
              <a:rPr lang="en">
                <a:solidFill>
                  <a:schemeClr val="lt1"/>
                </a:solidFill>
                <a:latin typeface="Titillium Web Light"/>
                <a:ea typeface="Titillium Web Light"/>
                <a:cs typeface="Titillium Web Light"/>
                <a:sym typeface="Titillium Web Light"/>
              </a:rPr>
              <a:t> Score</a:t>
            </a:r>
            <a:endParaRPr b="1">
              <a:solidFill>
                <a:schemeClr val="lt2"/>
              </a:solidFill>
              <a:latin typeface="Titillium Web"/>
              <a:ea typeface="Titillium Web"/>
              <a:cs typeface="Titillium Web"/>
              <a:sym typeface="Titillium Web"/>
            </a:endParaRPr>
          </a:p>
          <a:p>
            <a:pPr indent="0" lvl="0" marL="457200" rtl="0" algn="l">
              <a:lnSpc>
                <a:spcPct val="115000"/>
              </a:lnSpc>
              <a:spcBef>
                <a:spcPts val="0"/>
              </a:spcBef>
              <a:spcAft>
                <a:spcPts val="0"/>
              </a:spcAft>
              <a:buNone/>
            </a:pPr>
            <a:r>
              <a:t/>
            </a:r>
            <a:endParaRPr b="1">
              <a:solidFill>
                <a:schemeClr val="lt2"/>
              </a:solidFill>
              <a:latin typeface="Titillium Web"/>
              <a:ea typeface="Titillium Web"/>
              <a:cs typeface="Titillium Web"/>
              <a:sym typeface="Titillium Web"/>
            </a:endParaRPr>
          </a:p>
        </p:txBody>
      </p:sp>
      <p:sp>
        <p:nvSpPr>
          <p:cNvPr id="305" name="Google Shape;305;p31"/>
          <p:cNvSpPr txBox="1"/>
          <p:nvPr/>
        </p:nvSpPr>
        <p:spPr>
          <a:xfrm>
            <a:off x="4530412" y="3397220"/>
            <a:ext cx="2236200" cy="214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a:solidFill>
                <a:schemeClr val="lt2"/>
              </a:solidFill>
              <a:latin typeface="Titillium Web"/>
              <a:ea typeface="Titillium Web"/>
              <a:cs typeface="Titillium Web"/>
              <a:sym typeface="Titillium Web"/>
            </a:endParaRPr>
          </a:p>
          <a:p>
            <a:pPr indent="-317500" lvl="0" marL="457200" rtl="0" algn="l">
              <a:lnSpc>
                <a:spcPct val="115000"/>
              </a:lnSpc>
              <a:spcBef>
                <a:spcPts val="0"/>
              </a:spcBef>
              <a:spcAft>
                <a:spcPts val="0"/>
              </a:spcAft>
              <a:buClr>
                <a:schemeClr val="lt1"/>
              </a:buClr>
              <a:buSzPts val="1400"/>
              <a:buFont typeface="Titillium Web Light"/>
              <a:buChar char="●"/>
            </a:pPr>
            <a:r>
              <a:rPr b="1" lang="en">
                <a:solidFill>
                  <a:srgbClr val="CC0000"/>
                </a:solidFill>
                <a:latin typeface="Titillium Web"/>
                <a:ea typeface="Titillium Web"/>
                <a:cs typeface="Titillium Web"/>
                <a:sym typeface="Titillium Web"/>
              </a:rPr>
              <a:t>SC</a:t>
            </a:r>
            <a:r>
              <a:rPr lang="en">
                <a:solidFill>
                  <a:schemeClr val="lt1"/>
                </a:solidFill>
                <a:latin typeface="Titillium Web Light"/>
                <a:ea typeface="Titillium Web Light"/>
                <a:cs typeface="Titillium Web Light"/>
                <a:sym typeface="Titillium Web Light"/>
              </a:rPr>
              <a:t> Score</a:t>
            </a:r>
            <a:endParaRPr>
              <a:solidFill>
                <a:schemeClr val="lt1"/>
              </a:solidFill>
              <a:latin typeface="Titillium Web Light"/>
              <a:ea typeface="Titillium Web Light"/>
              <a:cs typeface="Titillium Web Light"/>
              <a:sym typeface="Titillium Web Light"/>
            </a:endParaRPr>
          </a:p>
          <a:p>
            <a:pPr indent="-317500" lvl="0" marL="457200" rtl="0" algn="l">
              <a:lnSpc>
                <a:spcPct val="115000"/>
              </a:lnSpc>
              <a:spcBef>
                <a:spcPts val="0"/>
              </a:spcBef>
              <a:spcAft>
                <a:spcPts val="0"/>
              </a:spcAft>
              <a:buClr>
                <a:schemeClr val="lt1"/>
              </a:buClr>
              <a:buSzPts val="1400"/>
              <a:buFont typeface="Titillium Web Light"/>
              <a:buChar char="●"/>
            </a:pPr>
            <a:r>
              <a:rPr lang="en">
                <a:solidFill>
                  <a:schemeClr val="lt1"/>
                </a:solidFill>
                <a:latin typeface="Titillium Web Light"/>
                <a:ea typeface="Titillium Web Light"/>
                <a:cs typeface="Titillium Web Light"/>
                <a:sym typeface="Titillium Web Light"/>
              </a:rPr>
              <a:t>Whether someone needed a </a:t>
            </a:r>
            <a:r>
              <a:rPr b="1" lang="en">
                <a:solidFill>
                  <a:srgbClr val="CC0000"/>
                </a:solidFill>
                <a:latin typeface="Titillium Web"/>
                <a:ea typeface="Titillium Web"/>
                <a:cs typeface="Titillium Web"/>
                <a:sym typeface="Titillium Web"/>
              </a:rPr>
              <a:t>WAIVER</a:t>
            </a:r>
            <a:endParaRPr b="1">
              <a:solidFill>
                <a:srgbClr val="CC0000"/>
              </a:solidFill>
              <a:latin typeface="Titillium Web"/>
              <a:ea typeface="Titillium Web"/>
              <a:cs typeface="Titillium Web"/>
              <a:sym typeface="Titillium Web"/>
            </a:endParaRPr>
          </a:p>
        </p:txBody>
      </p:sp>
      <p:pic>
        <p:nvPicPr>
          <p:cNvPr id="306" name="Google Shape;306;p31"/>
          <p:cNvPicPr preferRelativeResize="0"/>
          <p:nvPr/>
        </p:nvPicPr>
        <p:blipFill rotWithShape="1">
          <a:blip r:embed="rId4">
            <a:alphaModFix/>
          </a:blip>
          <a:srcRect b="1858" l="0" r="0" t="1858"/>
          <a:stretch/>
        </p:blipFill>
        <p:spPr>
          <a:xfrm>
            <a:off x="4426725" y="334775"/>
            <a:ext cx="3906625" cy="3062449"/>
          </a:xfrm>
          <a:prstGeom prst="rect">
            <a:avLst/>
          </a:prstGeom>
          <a:noFill/>
          <a:ln>
            <a:noFill/>
          </a:ln>
        </p:spPr>
      </p:pic>
      <p:pic>
        <p:nvPicPr>
          <p:cNvPr id="307" name="Google Shape;307;p31"/>
          <p:cNvPicPr preferRelativeResize="0"/>
          <p:nvPr/>
        </p:nvPicPr>
        <p:blipFill>
          <a:blip r:embed="rId5">
            <a:alphaModFix/>
          </a:blip>
          <a:stretch>
            <a:fillRect/>
          </a:stretch>
        </p:blipFill>
        <p:spPr>
          <a:xfrm>
            <a:off x="2190525" y="334775"/>
            <a:ext cx="3906625" cy="30624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par>
                                <p:cTn fill="hold" nodeType="withEffect" presetClass="exit" presetID="10" presetSubtype="0">
                                  <p:stCondLst>
                                    <p:cond delay="0"/>
                                  </p:stCondLst>
                                  <p:childTnLst>
                                    <p:animEffect filter="fade" transition="out">
                                      <p:cBhvr>
                                        <p:cTn dur="1000"/>
                                        <p:tgtEl>
                                          <p:spTgt spid="301"/>
                                        </p:tgtEl>
                                      </p:cBhvr>
                                    </p:animEffect>
                                    <p:set>
                                      <p:cBhvr>
                                        <p:cTn dur="1" fill="hold">
                                          <p:stCondLst>
                                            <p:cond delay="1000"/>
                                          </p:stCondLst>
                                        </p:cTn>
                                        <p:tgtEl>
                                          <p:spTgt spid="30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06"/>
                                        </p:tgtEl>
                                      </p:cBhvr>
                                    </p:animEffect>
                                    <p:set>
                                      <p:cBhvr>
                                        <p:cTn dur="1" fill="hold">
                                          <p:stCondLst>
                                            <p:cond delay="1000"/>
                                          </p:stCondLst>
                                        </p:cTn>
                                        <p:tgtEl>
                                          <p:spTgt spid="30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Agenda</a:t>
            </a:r>
            <a:endParaRPr/>
          </a:p>
        </p:txBody>
      </p:sp>
      <p:sp>
        <p:nvSpPr>
          <p:cNvPr id="88" name="Google Shape;88;p14"/>
          <p:cNvSpPr txBox="1"/>
          <p:nvPr>
            <p:ph idx="1" type="body"/>
          </p:nvPr>
        </p:nvSpPr>
        <p:spPr>
          <a:xfrm>
            <a:off x="975250" y="1575121"/>
            <a:ext cx="7193400" cy="2702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AutoNum type="arabicPeriod"/>
            </a:pPr>
            <a:r>
              <a:rPr lang="en"/>
              <a:t>Introduction - Background</a:t>
            </a:r>
            <a:endParaRPr/>
          </a:p>
          <a:p>
            <a:pPr indent="-381000" lvl="0" marL="457200" rtl="0" algn="l">
              <a:spcBef>
                <a:spcPts val="0"/>
              </a:spcBef>
              <a:spcAft>
                <a:spcPts val="0"/>
              </a:spcAft>
              <a:buSzPts val="2400"/>
              <a:buAutoNum type="arabicPeriod"/>
            </a:pPr>
            <a:r>
              <a:rPr lang="en"/>
              <a:t>Exploratory Data Analysis</a:t>
            </a:r>
            <a:endParaRPr/>
          </a:p>
          <a:p>
            <a:pPr indent="-381000" lvl="1" marL="914400" rtl="0" algn="l">
              <a:spcBef>
                <a:spcPts val="0"/>
              </a:spcBef>
              <a:spcAft>
                <a:spcPts val="0"/>
              </a:spcAft>
              <a:buSzPts val="2400"/>
              <a:buAutoNum type="alphaLcPeriod"/>
            </a:pPr>
            <a:r>
              <a:rPr lang="en"/>
              <a:t>Outcomes</a:t>
            </a:r>
            <a:endParaRPr/>
          </a:p>
          <a:p>
            <a:pPr indent="-381000" lvl="1" marL="914400" rtl="0" algn="l">
              <a:spcBef>
                <a:spcPts val="0"/>
              </a:spcBef>
              <a:spcAft>
                <a:spcPts val="0"/>
              </a:spcAft>
              <a:buSzPts val="2400"/>
              <a:buAutoNum type="alphaLcPeriod"/>
            </a:pPr>
            <a:r>
              <a:rPr lang="en"/>
              <a:t>Age Groups</a:t>
            </a:r>
            <a:endParaRPr/>
          </a:p>
          <a:p>
            <a:pPr indent="-381000" lvl="1" marL="914400" rtl="0" algn="l">
              <a:spcBef>
                <a:spcPts val="0"/>
              </a:spcBef>
              <a:spcAft>
                <a:spcPts val="0"/>
              </a:spcAft>
              <a:buSzPts val="2400"/>
              <a:buAutoNum type="alphaLcPeriod"/>
            </a:pPr>
            <a:r>
              <a:rPr lang="en"/>
              <a:t>Key Features</a:t>
            </a:r>
            <a:endParaRPr/>
          </a:p>
          <a:p>
            <a:pPr indent="-381000" lvl="0" marL="457200" rtl="0" algn="l">
              <a:spcBef>
                <a:spcPts val="0"/>
              </a:spcBef>
              <a:spcAft>
                <a:spcPts val="0"/>
              </a:spcAft>
              <a:buSzPts val="2400"/>
              <a:buAutoNum type="arabicPeriod"/>
            </a:pPr>
            <a:r>
              <a:rPr lang="en"/>
              <a:t>Correlation</a:t>
            </a:r>
            <a:endParaRPr/>
          </a:p>
          <a:p>
            <a:pPr indent="-381000" lvl="0" marL="457200" rtl="0" algn="l">
              <a:spcBef>
                <a:spcPts val="0"/>
              </a:spcBef>
              <a:spcAft>
                <a:spcPts val="0"/>
              </a:spcAft>
              <a:buSzPts val="2400"/>
              <a:buAutoNum type="arabicPeriod"/>
            </a:pPr>
            <a:r>
              <a:rPr lang="en"/>
              <a:t>Predictive Models</a:t>
            </a:r>
            <a:endParaRPr/>
          </a:p>
        </p:txBody>
      </p:sp>
      <p:sp>
        <p:nvSpPr>
          <p:cNvPr id="89" name="Google Shape;89;p1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2"/>
          <p:cNvPicPr preferRelativeResize="0"/>
          <p:nvPr/>
        </p:nvPicPr>
        <p:blipFill rotWithShape="1">
          <a:blip r:embed="rId3">
            <a:alphaModFix/>
          </a:blip>
          <a:srcRect b="1559" l="0" r="0" t="1569"/>
          <a:stretch/>
        </p:blipFill>
        <p:spPr>
          <a:xfrm>
            <a:off x="520100" y="334775"/>
            <a:ext cx="3930300" cy="3062449"/>
          </a:xfrm>
          <a:prstGeom prst="rect">
            <a:avLst/>
          </a:prstGeom>
          <a:noFill/>
          <a:ln>
            <a:noFill/>
          </a:ln>
        </p:spPr>
      </p:pic>
      <p:sp>
        <p:nvSpPr>
          <p:cNvPr id="313" name="Google Shape;313;p3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4" name="Google Shape;314;p32"/>
          <p:cNvSpPr txBox="1"/>
          <p:nvPr/>
        </p:nvSpPr>
        <p:spPr>
          <a:xfrm>
            <a:off x="656461" y="3397220"/>
            <a:ext cx="2236200" cy="214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lt1"/>
              </a:solidFill>
              <a:latin typeface="Titillium Web Light"/>
              <a:ea typeface="Titillium Web Light"/>
              <a:cs typeface="Titillium Web Light"/>
              <a:sym typeface="Titillium Web Light"/>
            </a:endParaRPr>
          </a:p>
        </p:txBody>
      </p:sp>
      <p:sp>
        <p:nvSpPr>
          <p:cNvPr id="315" name="Google Shape;315;p32"/>
          <p:cNvSpPr txBox="1"/>
          <p:nvPr/>
        </p:nvSpPr>
        <p:spPr>
          <a:xfrm>
            <a:off x="2190524" y="3397220"/>
            <a:ext cx="2236200" cy="214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CC0000"/>
                </a:solidFill>
                <a:latin typeface="Titillium Web"/>
                <a:ea typeface="Titillium Web"/>
                <a:cs typeface="Titillium Web"/>
                <a:sym typeface="Titillium Web"/>
              </a:rPr>
              <a:t>SIGNIFICANT</a:t>
            </a:r>
            <a:r>
              <a:rPr b="1" lang="en">
                <a:solidFill>
                  <a:srgbClr val="CC0000"/>
                </a:solidFill>
                <a:latin typeface="Titillium Web"/>
                <a:ea typeface="Titillium Web"/>
                <a:cs typeface="Titillium Web"/>
                <a:sym typeface="Titillium Web"/>
              </a:rPr>
              <a:t> FEATURES</a:t>
            </a:r>
            <a:endParaRPr b="1">
              <a:solidFill>
                <a:srgbClr val="CC0000"/>
              </a:solidFill>
              <a:latin typeface="Titillium Web"/>
              <a:ea typeface="Titillium Web"/>
              <a:cs typeface="Titillium Web"/>
              <a:sym typeface="Titillium Web"/>
            </a:endParaRPr>
          </a:p>
          <a:p>
            <a:pPr indent="-317500" lvl="0" marL="457200" rtl="0" algn="l">
              <a:lnSpc>
                <a:spcPct val="115000"/>
              </a:lnSpc>
              <a:spcBef>
                <a:spcPts val="0"/>
              </a:spcBef>
              <a:spcAft>
                <a:spcPts val="0"/>
              </a:spcAft>
              <a:buClr>
                <a:schemeClr val="lt1"/>
              </a:buClr>
              <a:buSzPts val="1400"/>
              <a:buFont typeface="Titillium Web Light"/>
              <a:buChar char="●"/>
            </a:pPr>
            <a:r>
              <a:rPr lang="en">
                <a:solidFill>
                  <a:schemeClr val="lt1"/>
                </a:solidFill>
                <a:latin typeface="Titillium Web Light"/>
                <a:ea typeface="Titillium Web Light"/>
                <a:cs typeface="Titillium Web Light"/>
                <a:sym typeface="Titillium Web Light"/>
              </a:rPr>
              <a:t>Someone's </a:t>
            </a:r>
            <a:r>
              <a:rPr b="1" lang="en">
                <a:solidFill>
                  <a:srgbClr val="CC0000"/>
                </a:solidFill>
                <a:latin typeface="Titillium Web"/>
                <a:ea typeface="Titillium Web"/>
                <a:cs typeface="Titillium Web"/>
                <a:sym typeface="Titillium Web"/>
              </a:rPr>
              <a:t>RANK</a:t>
            </a:r>
            <a:endParaRPr b="1">
              <a:solidFill>
                <a:srgbClr val="CC0000"/>
              </a:solidFill>
              <a:latin typeface="Titillium Web"/>
              <a:ea typeface="Titillium Web"/>
              <a:cs typeface="Titillium Web"/>
              <a:sym typeface="Titillium Web"/>
            </a:endParaRPr>
          </a:p>
          <a:p>
            <a:pPr indent="-317500" lvl="0" marL="457200" rtl="0" algn="l">
              <a:lnSpc>
                <a:spcPct val="115000"/>
              </a:lnSpc>
              <a:spcBef>
                <a:spcPts val="0"/>
              </a:spcBef>
              <a:spcAft>
                <a:spcPts val="0"/>
              </a:spcAft>
              <a:buClr>
                <a:schemeClr val="lt1"/>
              </a:buClr>
              <a:buSzPts val="1400"/>
              <a:buFont typeface="Titillium Web Light"/>
              <a:buChar char="●"/>
            </a:pPr>
            <a:r>
              <a:rPr lang="en">
                <a:solidFill>
                  <a:schemeClr val="lt1"/>
                </a:solidFill>
                <a:latin typeface="Titillium Web Light"/>
                <a:ea typeface="Titillium Web Light"/>
                <a:cs typeface="Titillium Web Light"/>
                <a:sym typeface="Titillium Web Light"/>
              </a:rPr>
              <a:t>Whether someone is </a:t>
            </a:r>
            <a:r>
              <a:rPr b="1" lang="en">
                <a:solidFill>
                  <a:srgbClr val="CC0000"/>
                </a:solidFill>
                <a:latin typeface="Titillium Web"/>
                <a:ea typeface="Titillium Web"/>
                <a:cs typeface="Titillium Web"/>
                <a:sym typeface="Titillium Web"/>
              </a:rPr>
              <a:t>AIRBORNE</a:t>
            </a:r>
            <a:r>
              <a:rPr lang="en">
                <a:solidFill>
                  <a:schemeClr val="lt1"/>
                </a:solidFill>
                <a:latin typeface="Titillium Web Light"/>
                <a:ea typeface="Titillium Web Light"/>
                <a:cs typeface="Titillium Web Light"/>
                <a:sym typeface="Titillium Web Light"/>
              </a:rPr>
              <a:t> qualified</a:t>
            </a:r>
            <a:endParaRPr>
              <a:solidFill>
                <a:schemeClr val="lt1"/>
              </a:solidFill>
              <a:latin typeface="Titillium Web Light"/>
              <a:ea typeface="Titillium Web Light"/>
              <a:cs typeface="Titillium Web Light"/>
              <a:sym typeface="Titillium Web Light"/>
            </a:endParaRPr>
          </a:p>
          <a:p>
            <a:pPr indent="-317500" lvl="0" marL="457200" rtl="0" algn="l">
              <a:lnSpc>
                <a:spcPct val="115000"/>
              </a:lnSpc>
              <a:spcBef>
                <a:spcPts val="0"/>
              </a:spcBef>
              <a:spcAft>
                <a:spcPts val="0"/>
              </a:spcAft>
              <a:buClr>
                <a:schemeClr val="lt1"/>
              </a:buClr>
              <a:buSzPts val="1400"/>
              <a:buFont typeface="Titillium Web Light"/>
              <a:buChar char="●"/>
            </a:pPr>
            <a:r>
              <a:rPr lang="en">
                <a:solidFill>
                  <a:schemeClr val="lt1"/>
                </a:solidFill>
                <a:latin typeface="Titillium Web Light"/>
                <a:ea typeface="Titillium Web Light"/>
                <a:cs typeface="Titillium Web Light"/>
                <a:sym typeface="Titillium Web Light"/>
              </a:rPr>
              <a:t>Whether someone is </a:t>
            </a:r>
            <a:r>
              <a:rPr b="1" lang="en">
                <a:solidFill>
                  <a:srgbClr val="CC0000"/>
                </a:solidFill>
                <a:latin typeface="Titillium Web"/>
                <a:ea typeface="Titillium Web"/>
                <a:cs typeface="Titillium Web"/>
                <a:sym typeface="Titillium Web"/>
              </a:rPr>
              <a:t>RANGER</a:t>
            </a:r>
            <a:r>
              <a:rPr lang="en">
                <a:solidFill>
                  <a:schemeClr val="lt1"/>
                </a:solidFill>
                <a:latin typeface="Titillium Web Light"/>
                <a:ea typeface="Titillium Web Light"/>
                <a:cs typeface="Titillium Web Light"/>
                <a:sym typeface="Titillium Web Light"/>
              </a:rPr>
              <a:t> qualified</a:t>
            </a:r>
            <a:endParaRPr b="1">
              <a:solidFill>
                <a:schemeClr val="lt2"/>
              </a:solidFill>
              <a:latin typeface="Titillium Web"/>
              <a:ea typeface="Titillium Web"/>
              <a:cs typeface="Titillium Web"/>
              <a:sym typeface="Titillium Web"/>
            </a:endParaRPr>
          </a:p>
        </p:txBody>
      </p:sp>
      <p:sp>
        <p:nvSpPr>
          <p:cNvPr id="316" name="Google Shape;316;p32"/>
          <p:cNvSpPr txBox="1"/>
          <p:nvPr/>
        </p:nvSpPr>
        <p:spPr>
          <a:xfrm>
            <a:off x="4530400" y="3397225"/>
            <a:ext cx="2690400" cy="214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a:solidFill>
                <a:schemeClr val="lt2"/>
              </a:solidFill>
              <a:latin typeface="Titillium Web"/>
              <a:ea typeface="Titillium Web"/>
              <a:cs typeface="Titillium Web"/>
              <a:sym typeface="Titillium Web"/>
            </a:endParaRPr>
          </a:p>
          <a:p>
            <a:pPr indent="-317500" lvl="0" marL="457200" rtl="0" algn="l">
              <a:lnSpc>
                <a:spcPct val="115000"/>
              </a:lnSpc>
              <a:spcBef>
                <a:spcPts val="0"/>
              </a:spcBef>
              <a:spcAft>
                <a:spcPts val="0"/>
              </a:spcAft>
              <a:buClr>
                <a:schemeClr val="lt1"/>
              </a:buClr>
              <a:buSzPts val="1400"/>
              <a:buFont typeface="Titillium Web Light"/>
              <a:buChar char="●"/>
            </a:pPr>
            <a:r>
              <a:rPr lang="en">
                <a:solidFill>
                  <a:schemeClr val="lt1"/>
                </a:solidFill>
                <a:latin typeface="Titillium Web Light"/>
                <a:ea typeface="Titillium Web Light"/>
                <a:cs typeface="Titillium Web Light"/>
                <a:sym typeface="Titillium Web Light"/>
              </a:rPr>
              <a:t>A</a:t>
            </a:r>
            <a:r>
              <a:rPr lang="en">
                <a:solidFill>
                  <a:schemeClr val="lt1"/>
                </a:solidFill>
                <a:latin typeface="Titillium Web Light"/>
                <a:ea typeface="Titillium Web Light"/>
                <a:cs typeface="Titillium Web Light"/>
                <a:sym typeface="Titillium Web Light"/>
              </a:rPr>
              <a:t>mount of </a:t>
            </a:r>
            <a:r>
              <a:rPr b="1" lang="en">
                <a:solidFill>
                  <a:srgbClr val="CC0000"/>
                </a:solidFill>
                <a:latin typeface="Titillium Web"/>
                <a:ea typeface="Titillium Web"/>
                <a:cs typeface="Titillium Web"/>
                <a:sym typeface="Titillium Web"/>
              </a:rPr>
              <a:t>DEPENDENTS</a:t>
            </a:r>
            <a:endParaRPr b="1">
              <a:solidFill>
                <a:srgbClr val="CC0000"/>
              </a:solidFill>
              <a:latin typeface="Titillium Web"/>
              <a:ea typeface="Titillium Web"/>
              <a:cs typeface="Titillium Web"/>
              <a:sym typeface="Titillium Web"/>
            </a:endParaRPr>
          </a:p>
          <a:p>
            <a:pPr indent="-317500" lvl="0" marL="457200" rtl="0" algn="l">
              <a:lnSpc>
                <a:spcPct val="115000"/>
              </a:lnSpc>
              <a:spcBef>
                <a:spcPts val="0"/>
              </a:spcBef>
              <a:spcAft>
                <a:spcPts val="0"/>
              </a:spcAft>
              <a:buClr>
                <a:schemeClr val="lt1"/>
              </a:buClr>
              <a:buSzPts val="1400"/>
              <a:buFont typeface="Titillium Web Light"/>
              <a:buChar char="●"/>
            </a:pPr>
            <a:r>
              <a:rPr lang="en">
                <a:solidFill>
                  <a:schemeClr val="lt1"/>
                </a:solidFill>
                <a:latin typeface="Titillium Web Light"/>
                <a:ea typeface="Titillium Web Light"/>
                <a:cs typeface="Titillium Web Light"/>
                <a:sym typeface="Titillium Web Light"/>
              </a:rPr>
              <a:t>Someone's</a:t>
            </a:r>
            <a:r>
              <a:rPr lang="en">
                <a:solidFill>
                  <a:schemeClr val="lt1"/>
                </a:solidFill>
                <a:latin typeface="Titillium Web Light"/>
                <a:ea typeface="Titillium Web Light"/>
                <a:cs typeface="Titillium Web Light"/>
                <a:sym typeface="Titillium Web Light"/>
              </a:rPr>
              <a:t> </a:t>
            </a:r>
            <a:r>
              <a:rPr b="1" lang="en">
                <a:solidFill>
                  <a:srgbClr val="CC0000"/>
                </a:solidFill>
                <a:latin typeface="Titillium Web"/>
                <a:ea typeface="Titillium Web"/>
                <a:cs typeface="Titillium Web"/>
                <a:sym typeface="Titillium Web"/>
              </a:rPr>
              <a:t>AGE</a:t>
            </a:r>
            <a:endParaRPr b="1">
              <a:solidFill>
                <a:srgbClr val="CC0000"/>
              </a:solidFill>
              <a:latin typeface="Titillium Web"/>
              <a:ea typeface="Titillium Web"/>
              <a:cs typeface="Titillium Web"/>
              <a:sym typeface="Titillium Web"/>
            </a:endParaRPr>
          </a:p>
          <a:p>
            <a:pPr indent="-317500" lvl="0" marL="457200" rtl="0" algn="l">
              <a:lnSpc>
                <a:spcPct val="115000"/>
              </a:lnSpc>
              <a:spcBef>
                <a:spcPts val="0"/>
              </a:spcBef>
              <a:spcAft>
                <a:spcPts val="0"/>
              </a:spcAft>
              <a:buClr>
                <a:schemeClr val="lt1"/>
              </a:buClr>
              <a:buSzPts val="1400"/>
              <a:buFont typeface="Titillium Web Light"/>
              <a:buChar char="●"/>
            </a:pPr>
            <a:r>
              <a:rPr b="1" lang="en">
                <a:solidFill>
                  <a:srgbClr val="CC0000"/>
                </a:solidFill>
                <a:latin typeface="Titillium Web"/>
                <a:ea typeface="Titillium Web"/>
                <a:cs typeface="Titillium Web"/>
                <a:sym typeface="Titillium Web"/>
              </a:rPr>
              <a:t>ST</a:t>
            </a:r>
            <a:r>
              <a:rPr lang="en">
                <a:solidFill>
                  <a:schemeClr val="lt1"/>
                </a:solidFill>
                <a:latin typeface="Titillium Web Light"/>
                <a:ea typeface="Titillium Web Light"/>
                <a:cs typeface="Titillium Web Light"/>
                <a:sym typeface="Titillium Web Light"/>
              </a:rPr>
              <a:t> Score</a:t>
            </a:r>
            <a:endParaRPr>
              <a:solidFill>
                <a:schemeClr val="lt1"/>
              </a:solidFill>
              <a:latin typeface="Titillium Web Light"/>
              <a:ea typeface="Titillium Web Light"/>
              <a:cs typeface="Titillium Web Light"/>
              <a:sym typeface="Titillium Web Light"/>
            </a:endParaRPr>
          </a:p>
          <a:p>
            <a:pPr indent="-317500" lvl="0" marL="457200" rtl="0" algn="l">
              <a:lnSpc>
                <a:spcPct val="115000"/>
              </a:lnSpc>
              <a:spcBef>
                <a:spcPts val="0"/>
              </a:spcBef>
              <a:spcAft>
                <a:spcPts val="0"/>
              </a:spcAft>
              <a:buClr>
                <a:schemeClr val="lt1"/>
              </a:buClr>
              <a:buSzPts val="1400"/>
              <a:buFont typeface="Titillium Web Light"/>
              <a:buChar char="●"/>
            </a:pPr>
            <a:r>
              <a:rPr lang="en">
                <a:solidFill>
                  <a:schemeClr val="lt1"/>
                </a:solidFill>
                <a:latin typeface="Titillium Web Light"/>
                <a:ea typeface="Titillium Web Light"/>
                <a:cs typeface="Titillium Web Light"/>
                <a:sym typeface="Titillium Web Light"/>
              </a:rPr>
              <a:t>Whether someone needed a </a:t>
            </a:r>
            <a:r>
              <a:rPr b="1" lang="en">
                <a:solidFill>
                  <a:srgbClr val="CC0000"/>
                </a:solidFill>
                <a:latin typeface="Titillium Web"/>
                <a:ea typeface="Titillium Web"/>
                <a:cs typeface="Titillium Web"/>
                <a:sym typeface="Titillium Web"/>
              </a:rPr>
              <a:t>WAIVER</a:t>
            </a:r>
            <a:endParaRPr b="1">
              <a:solidFill>
                <a:srgbClr val="CC0000"/>
              </a:solidFill>
              <a:latin typeface="Titillium Web"/>
              <a:ea typeface="Titillium Web"/>
              <a:cs typeface="Titillium Web"/>
              <a:sym typeface="Titillium Web"/>
            </a:endParaRPr>
          </a:p>
        </p:txBody>
      </p:sp>
      <p:pic>
        <p:nvPicPr>
          <p:cNvPr id="317" name="Google Shape;317;p32"/>
          <p:cNvPicPr preferRelativeResize="0"/>
          <p:nvPr/>
        </p:nvPicPr>
        <p:blipFill rotWithShape="1">
          <a:blip r:embed="rId4">
            <a:alphaModFix/>
          </a:blip>
          <a:srcRect b="1559" l="0" r="0" t="1569"/>
          <a:stretch/>
        </p:blipFill>
        <p:spPr>
          <a:xfrm>
            <a:off x="4450400" y="334775"/>
            <a:ext cx="3930300" cy="3062449"/>
          </a:xfrm>
          <a:prstGeom prst="rect">
            <a:avLst/>
          </a:prstGeom>
          <a:noFill/>
          <a:ln>
            <a:noFill/>
          </a:ln>
        </p:spPr>
      </p:pic>
      <p:pic>
        <p:nvPicPr>
          <p:cNvPr id="318" name="Google Shape;318;p32"/>
          <p:cNvPicPr preferRelativeResize="0"/>
          <p:nvPr/>
        </p:nvPicPr>
        <p:blipFill rotWithShape="1">
          <a:blip r:embed="rId5">
            <a:alphaModFix/>
          </a:blip>
          <a:srcRect b="1559" l="0" r="0" t="1569"/>
          <a:stretch/>
        </p:blipFill>
        <p:spPr>
          <a:xfrm>
            <a:off x="2190525" y="334775"/>
            <a:ext cx="3930300" cy="30624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par>
                                <p:cTn fill="hold" nodeType="withEffect" presetClass="exit" presetID="10" presetSubtype="0">
                                  <p:stCondLst>
                                    <p:cond delay="0"/>
                                  </p:stCondLst>
                                  <p:childTnLst>
                                    <p:animEffect filter="fade" transition="out">
                                      <p:cBhvr>
                                        <p:cTn dur="1000"/>
                                        <p:tgtEl>
                                          <p:spTgt spid="312"/>
                                        </p:tgtEl>
                                      </p:cBhvr>
                                    </p:animEffect>
                                    <p:set>
                                      <p:cBhvr>
                                        <p:cTn dur="1" fill="hold">
                                          <p:stCondLst>
                                            <p:cond delay="1000"/>
                                          </p:stCondLst>
                                        </p:cTn>
                                        <p:tgtEl>
                                          <p:spTgt spid="31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17"/>
                                        </p:tgtEl>
                                      </p:cBhvr>
                                    </p:animEffect>
                                    <p:set>
                                      <p:cBhvr>
                                        <p:cTn dur="1" fill="hold">
                                          <p:stCondLst>
                                            <p:cond delay="1000"/>
                                          </p:stCondLst>
                                        </p:cTn>
                                        <p:tgtEl>
                                          <p:spTgt spid="31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3"/>
          <p:cNvSpPr txBox="1"/>
          <p:nvPr>
            <p:ph idx="1" type="body"/>
          </p:nvPr>
        </p:nvSpPr>
        <p:spPr>
          <a:xfrm>
            <a:off x="975275" y="1575125"/>
            <a:ext cx="3409200" cy="2702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Model Reliance</a:t>
            </a:r>
            <a:endParaRPr b="1"/>
          </a:p>
          <a:p>
            <a:pPr indent="-355600" lvl="0" marL="457200" rtl="0" algn="l">
              <a:spcBef>
                <a:spcPts val="600"/>
              </a:spcBef>
              <a:spcAft>
                <a:spcPts val="0"/>
              </a:spcAft>
              <a:buSzPts val="2000"/>
              <a:buChar char="▫"/>
            </a:pPr>
            <a:r>
              <a:rPr lang="en"/>
              <a:t>Utilize only significant features</a:t>
            </a:r>
            <a:endParaRPr/>
          </a:p>
          <a:p>
            <a:pPr indent="-355600" lvl="0" marL="457200" rtl="0" algn="l">
              <a:spcBef>
                <a:spcPts val="0"/>
              </a:spcBef>
              <a:spcAft>
                <a:spcPts val="0"/>
              </a:spcAft>
              <a:buSzPts val="2000"/>
              <a:buChar char="▫"/>
            </a:pPr>
            <a:r>
              <a:rPr lang="en"/>
              <a:t>Does not tell the full story</a:t>
            </a:r>
            <a:endParaRPr/>
          </a:p>
        </p:txBody>
      </p:sp>
      <p:sp>
        <p:nvSpPr>
          <p:cNvPr id="324" name="Google Shape;324;p33"/>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Key Takeaways</a:t>
            </a:r>
            <a:endParaRPr/>
          </a:p>
        </p:txBody>
      </p:sp>
      <p:sp>
        <p:nvSpPr>
          <p:cNvPr id="325" name="Google Shape;325;p33"/>
          <p:cNvSpPr txBox="1"/>
          <p:nvPr>
            <p:ph idx="2" type="body"/>
          </p:nvPr>
        </p:nvSpPr>
        <p:spPr>
          <a:xfrm>
            <a:off x="4759453" y="1575125"/>
            <a:ext cx="3409200" cy="2702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Missing Features</a:t>
            </a:r>
            <a:endParaRPr/>
          </a:p>
          <a:p>
            <a:pPr indent="-355600" lvl="0" marL="457200" rtl="0" algn="l">
              <a:spcBef>
                <a:spcPts val="600"/>
              </a:spcBef>
              <a:spcAft>
                <a:spcPts val="0"/>
              </a:spcAft>
              <a:buSzPts val="2000"/>
              <a:buChar char="▫"/>
            </a:pPr>
            <a:r>
              <a:rPr lang="en"/>
              <a:t>Further </a:t>
            </a:r>
            <a:r>
              <a:rPr lang="en"/>
              <a:t>information</a:t>
            </a:r>
            <a:r>
              <a:rPr lang="en"/>
              <a:t> needed</a:t>
            </a:r>
            <a:endParaRPr/>
          </a:p>
          <a:p>
            <a:pPr indent="-355600" lvl="0" marL="457200" rtl="0" algn="l">
              <a:spcBef>
                <a:spcPts val="0"/>
              </a:spcBef>
              <a:spcAft>
                <a:spcPts val="0"/>
              </a:spcAft>
              <a:buSzPts val="2000"/>
              <a:buChar char="▫"/>
            </a:pPr>
            <a:r>
              <a:rPr lang="en"/>
              <a:t>Calculate “</a:t>
            </a:r>
            <a:r>
              <a:rPr lang="en"/>
              <a:t>immeasurables”</a:t>
            </a:r>
            <a:endParaRPr/>
          </a:p>
        </p:txBody>
      </p:sp>
      <p:sp>
        <p:nvSpPr>
          <p:cNvPr id="326" name="Google Shape;326;p33"/>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330" name="Shape 330"/>
        <p:cNvGrpSpPr/>
        <p:nvPr/>
      </p:nvGrpSpPr>
      <p:grpSpPr>
        <a:xfrm>
          <a:off x="0" y="0"/>
          <a:ext cx="0" cy="0"/>
          <a:chOff x="0" y="0"/>
          <a:chExt cx="0" cy="0"/>
        </a:xfrm>
      </p:grpSpPr>
      <p:sp>
        <p:nvSpPr>
          <p:cNvPr id="331" name="Google Shape;331;p34"/>
          <p:cNvSpPr txBox="1"/>
          <p:nvPr>
            <p:ph idx="4294967295" type="ctrTitle"/>
          </p:nvPr>
        </p:nvSpPr>
        <p:spPr>
          <a:xfrm>
            <a:off x="3265400" y="0"/>
            <a:ext cx="4852800" cy="1200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7300">
                <a:solidFill>
                  <a:srgbClr val="990000"/>
                </a:solidFill>
              </a:rPr>
              <a:t>Thank You</a:t>
            </a:r>
            <a:r>
              <a:rPr lang="en" sz="7300">
                <a:solidFill>
                  <a:srgbClr val="990000"/>
                </a:solidFill>
              </a:rPr>
              <a:t>!</a:t>
            </a:r>
            <a:endParaRPr sz="7300">
              <a:solidFill>
                <a:srgbClr val="990000"/>
              </a:solidFill>
            </a:endParaRPr>
          </a:p>
        </p:txBody>
      </p:sp>
      <p:sp>
        <p:nvSpPr>
          <p:cNvPr id="332" name="Google Shape;332;p34"/>
          <p:cNvSpPr txBox="1"/>
          <p:nvPr>
            <p:ph idx="4294967295" type="subTitle"/>
          </p:nvPr>
        </p:nvSpPr>
        <p:spPr>
          <a:xfrm>
            <a:off x="3265400" y="1177594"/>
            <a:ext cx="4852800" cy="1200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800">
                <a:latin typeface="Titillium Web"/>
                <a:ea typeface="Titillium Web"/>
                <a:cs typeface="Titillium Web"/>
                <a:sym typeface="Titillium Web"/>
              </a:rPr>
              <a:t>Contact:</a:t>
            </a:r>
            <a:endParaRPr b="1" sz="1800">
              <a:latin typeface="Titillium Web"/>
              <a:ea typeface="Titillium Web"/>
              <a:cs typeface="Titillium Web"/>
              <a:sym typeface="Titillium Web"/>
            </a:endParaRPr>
          </a:p>
          <a:p>
            <a:pPr indent="0" lvl="0" marL="0" rtl="0" algn="l">
              <a:spcBef>
                <a:spcPts val="600"/>
              </a:spcBef>
              <a:spcAft>
                <a:spcPts val="0"/>
              </a:spcAft>
              <a:buNone/>
            </a:pPr>
            <a:r>
              <a:rPr lang="en" sz="1800">
                <a:latin typeface="Titillium Web"/>
                <a:ea typeface="Titillium Web"/>
                <a:cs typeface="Titillium Web"/>
                <a:sym typeface="Titillium Web"/>
              </a:rPr>
              <a:t>SOCOM: jaime.v.rodriguez.mil@socom.mil</a:t>
            </a:r>
            <a:endParaRPr sz="1800">
              <a:latin typeface="Titillium Web"/>
              <a:ea typeface="Titillium Web"/>
              <a:cs typeface="Titillium Web"/>
              <a:sym typeface="Titillium Web"/>
            </a:endParaRPr>
          </a:p>
          <a:p>
            <a:pPr indent="0" lvl="0" marL="0" rtl="0" algn="l">
              <a:spcBef>
                <a:spcPts val="600"/>
              </a:spcBef>
              <a:spcAft>
                <a:spcPts val="0"/>
              </a:spcAft>
              <a:buNone/>
            </a:pPr>
            <a:r>
              <a:rPr lang="en" sz="1800">
                <a:latin typeface="Titillium Web"/>
                <a:ea typeface="Titillium Web"/>
                <a:cs typeface="Titillium Web"/>
                <a:sym typeface="Titillium Web"/>
              </a:rPr>
              <a:t>ENTERPRISE: jaime.v.rodriguez.mil@army.mil</a:t>
            </a:r>
            <a:endParaRPr sz="1800">
              <a:latin typeface="Titillium Web"/>
              <a:ea typeface="Titillium Web"/>
              <a:cs typeface="Titillium Web"/>
              <a:sym typeface="Titillium Web"/>
            </a:endParaRPr>
          </a:p>
          <a:p>
            <a:pPr indent="0" lvl="0" marL="0" rtl="0" algn="l">
              <a:spcBef>
                <a:spcPts val="600"/>
              </a:spcBef>
              <a:spcAft>
                <a:spcPts val="0"/>
              </a:spcAft>
              <a:buNone/>
            </a:pPr>
            <a:r>
              <a:rPr lang="en" sz="1800">
                <a:latin typeface="Titillium Web"/>
                <a:ea typeface="Titillium Web"/>
                <a:cs typeface="Titillium Web"/>
                <a:sym typeface="Titillium Web"/>
              </a:rPr>
              <a:t>GITHUB: JaimeVRodriguez</a:t>
            </a:r>
            <a:endParaRPr sz="1800">
              <a:latin typeface="Titillium Web"/>
              <a:ea typeface="Titillium Web"/>
              <a:cs typeface="Titillium Web"/>
              <a:sym typeface="Titillium Web"/>
            </a:endParaRPr>
          </a:p>
          <a:p>
            <a:pPr indent="0" lvl="0" marL="0" rtl="0" algn="l">
              <a:spcBef>
                <a:spcPts val="600"/>
              </a:spcBef>
              <a:spcAft>
                <a:spcPts val="0"/>
              </a:spcAft>
              <a:buNone/>
            </a:pPr>
            <a:r>
              <a:rPr lang="en" sz="1800">
                <a:latin typeface="Titillium Web"/>
                <a:ea typeface="Titillium Web"/>
                <a:cs typeface="Titillium Web"/>
                <a:sym typeface="Titillium Web"/>
              </a:rPr>
              <a:t>PHONE: 206-399-9083</a:t>
            </a:r>
            <a:endParaRPr sz="1700"/>
          </a:p>
        </p:txBody>
      </p:sp>
      <p:pic>
        <p:nvPicPr>
          <p:cNvPr id="333" name="Google Shape;333;p34"/>
          <p:cNvPicPr preferRelativeResize="0"/>
          <p:nvPr/>
        </p:nvPicPr>
        <p:blipFill rotWithShape="1">
          <a:blip r:embed="rId3">
            <a:alphaModFix/>
          </a:blip>
          <a:srcRect b="13379" l="12342" r="12350" t="18773"/>
          <a:stretch/>
        </p:blipFill>
        <p:spPr>
          <a:xfrm>
            <a:off x="1152600" y="263500"/>
            <a:ext cx="1828200" cy="1828200"/>
          </a:xfrm>
          <a:prstGeom prst="octagon">
            <a:avLst>
              <a:gd fmla="val 11430" name="adj"/>
            </a:avLst>
          </a:prstGeom>
          <a:noFill/>
          <a:ln cap="flat" cmpd="sng" w="9525">
            <a:solidFill>
              <a:srgbClr val="CC0000"/>
            </a:solidFill>
            <a:prstDash val="solid"/>
            <a:round/>
            <a:headEnd len="sm" w="sm" type="none"/>
            <a:tailEnd len="sm" w="sm" type="none"/>
          </a:ln>
        </p:spPr>
      </p:pic>
      <p:sp>
        <p:nvSpPr>
          <p:cNvPr id="334" name="Google Shape;334;p3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335" name="Google Shape;335;p34"/>
          <p:cNvCxnSpPr/>
          <p:nvPr/>
        </p:nvCxnSpPr>
        <p:spPr>
          <a:xfrm>
            <a:off x="0" y="1177600"/>
            <a:ext cx="1144800" cy="0"/>
          </a:xfrm>
          <a:prstGeom prst="straightConnector1">
            <a:avLst/>
          </a:prstGeom>
          <a:noFill/>
          <a:ln cap="flat" cmpd="sng" w="9525">
            <a:solidFill>
              <a:srgbClr val="CC0000"/>
            </a:solidFill>
            <a:prstDash val="solid"/>
            <a:round/>
            <a:headEnd len="med" w="med" type="none"/>
            <a:tailEnd len="med" w="med" type="none"/>
          </a:ln>
        </p:spPr>
      </p:cxnSp>
      <p:pic>
        <p:nvPicPr>
          <p:cNvPr id="336" name="Google Shape;336;p34"/>
          <p:cNvPicPr preferRelativeResize="0"/>
          <p:nvPr/>
        </p:nvPicPr>
        <p:blipFill>
          <a:blip r:embed="rId4">
            <a:alphaModFix/>
          </a:blip>
          <a:stretch>
            <a:fillRect/>
          </a:stretch>
        </p:blipFill>
        <p:spPr>
          <a:xfrm>
            <a:off x="1776700" y="3583900"/>
            <a:ext cx="2314225" cy="935626"/>
          </a:xfrm>
          <a:prstGeom prst="rect">
            <a:avLst/>
          </a:prstGeom>
          <a:noFill/>
          <a:ln>
            <a:noFill/>
          </a:ln>
        </p:spPr>
      </p:pic>
      <p:pic>
        <p:nvPicPr>
          <p:cNvPr id="337" name="Google Shape;337;p34"/>
          <p:cNvPicPr preferRelativeResize="0"/>
          <p:nvPr/>
        </p:nvPicPr>
        <p:blipFill>
          <a:blip r:embed="rId5">
            <a:alphaModFix/>
          </a:blip>
          <a:stretch>
            <a:fillRect/>
          </a:stretch>
        </p:blipFill>
        <p:spPr>
          <a:xfrm>
            <a:off x="556325" y="4463056"/>
            <a:ext cx="2353225" cy="470645"/>
          </a:xfrm>
          <a:prstGeom prst="rect">
            <a:avLst/>
          </a:prstGeom>
          <a:noFill/>
          <a:ln>
            <a:noFill/>
          </a:ln>
        </p:spPr>
      </p:pic>
      <p:pic>
        <p:nvPicPr>
          <p:cNvPr id="338" name="Google Shape;338;p34"/>
          <p:cNvPicPr preferRelativeResize="0"/>
          <p:nvPr/>
        </p:nvPicPr>
        <p:blipFill>
          <a:blip r:embed="rId6">
            <a:alphaModFix/>
          </a:blip>
          <a:stretch>
            <a:fillRect/>
          </a:stretch>
        </p:blipFill>
        <p:spPr>
          <a:xfrm>
            <a:off x="4357800" y="3278289"/>
            <a:ext cx="2314225" cy="663711"/>
          </a:xfrm>
          <a:prstGeom prst="rect">
            <a:avLst/>
          </a:prstGeom>
          <a:noFill/>
          <a:ln>
            <a:noFill/>
          </a:ln>
        </p:spPr>
      </p:pic>
      <p:pic>
        <p:nvPicPr>
          <p:cNvPr id="339" name="Google Shape;339;p34"/>
          <p:cNvPicPr preferRelativeResize="0"/>
          <p:nvPr/>
        </p:nvPicPr>
        <p:blipFill>
          <a:blip r:embed="rId7">
            <a:alphaModFix/>
          </a:blip>
          <a:stretch>
            <a:fillRect/>
          </a:stretch>
        </p:blipFill>
        <p:spPr>
          <a:xfrm>
            <a:off x="426125" y="2829025"/>
            <a:ext cx="2353226" cy="1058950"/>
          </a:xfrm>
          <a:prstGeom prst="rect">
            <a:avLst/>
          </a:prstGeom>
          <a:noFill/>
          <a:ln>
            <a:noFill/>
          </a:ln>
        </p:spPr>
      </p:pic>
      <p:pic>
        <p:nvPicPr>
          <p:cNvPr id="340" name="Google Shape;340;p34"/>
          <p:cNvPicPr preferRelativeResize="0"/>
          <p:nvPr/>
        </p:nvPicPr>
        <p:blipFill>
          <a:blip r:embed="rId8">
            <a:alphaModFix/>
          </a:blip>
          <a:stretch>
            <a:fillRect/>
          </a:stretch>
        </p:blipFill>
        <p:spPr>
          <a:xfrm>
            <a:off x="6375075" y="3887975"/>
            <a:ext cx="1901348" cy="1023100"/>
          </a:xfrm>
          <a:prstGeom prst="rect">
            <a:avLst/>
          </a:prstGeom>
          <a:noFill/>
          <a:ln>
            <a:noFill/>
          </a:ln>
        </p:spPr>
      </p:pic>
      <p:pic>
        <p:nvPicPr>
          <p:cNvPr id="341" name="Google Shape;341;p34"/>
          <p:cNvPicPr preferRelativeResize="0"/>
          <p:nvPr/>
        </p:nvPicPr>
        <p:blipFill>
          <a:blip r:embed="rId9">
            <a:alphaModFix/>
          </a:blip>
          <a:stretch>
            <a:fillRect/>
          </a:stretch>
        </p:blipFill>
        <p:spPr>
          <a:xfrm>
            <a:off x="3533300" y="4248187"/>
            <a:ext cx="2835150" cy="837425"/>
          </a:xfrm>
          <a:prstGeom prst="rect">
            <a:avLst/>
          </a:prstGeom>
          <a:noFill/>
          <a:ln>
            <a:noFill/>
          </a:ln>
        </p:spPr>
      </p:pic>
      <p:pic>
        <p:nvPicPr>
          <p:cNvPr id="342" name="Google Shape;342;p34"/>
          <p:cNvPicPr preferRelativeResize="0"/>
          <p:nvPr/>
        </p:nvPicPr>
        <p:blipFill>
          <a:blip r:embed="rId10">
            <a:alphaModFix/>
          </a:blip>
          <a:stretch>
            <a:fillRect/>
          </a:stretch>
        </p:blipFill>
        <p:spPr>
          <a:xfrm>
            <a:off x="6672029" y="2650875"/>
            <a:ext cx="2486446" cy="1200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6" name="Shape 346"/>
        <p:cNvGrpSpPr/>
        <p:nvPr/>
      </p:nvGrpSpPr>
      <p:grpSpPr>
        <a:xfrm>
          <a:off x="0" y="0"/>
          <a:ext cx="0" cy="0"/>
          <a:chOff x="0" y="0"/>
          <a:chExt cx="0" cy="0"/>
        </a:xfrm>
      </p:grpSpPr>
      <p:sp>
        <p:nvSpPr>
          <p:cNvPr id="347" name="Google Shape;347;p35"/>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Notes</a:t>
            </a:r>
            <a:endParaRPr/>
          </a:p>
        </p:txBody>
      </p:sp>
      <p:sp>
        <p:nvSpPr>
          <p:cNvPr id="348" name="Google Shape;348;p35"/>
          <p:cNvSpPr txBox="1"/>
          <p:nvPr>
            <p:ph idx="2" type="body"/>
          </p:nvPr>
        </p:nvSpPr>
        <p:spPr>
          <a:xfrm>
            <a:off x="4759453" y="1575125"/>
            <a:ext cx="3409200" cy="2702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t>EDIT IN POWERPOINT®</a:t>
            </a:r>
            <a:endParaRPr sz="1200"/>
          </a:p>
          <a:p>
            <a:pPr indent="0" lvl="0" marL="0" rtl="0" algn="l">
              <a:spcBef>
                <a:spcPts val="600"/>
              </a:spcBef>
              <a:spcAft>
                <a:spcPts val="0"/>
              </a:spcAft>
              <a:buNone/>
            </a:pPr>
            <a:r>
              <a:rPr lang="en" sz="1200"/>
              <a:t>Click on the button under the presentation preview that says </a:t>
            </a:r>
            <a:r>
              <a:rPr b="1" lang="en" sz="1200"/>
              <a:t>"Download as PowerPoint template"</a:t>
            </a:r>
            <a:r>
              <a:rPr lang="en" sz="1200"/>
              <a:t>. You will get a .pptx file that you can edit in PowerPoint. </a:t>
            </a:r>
            <a:endParaRPr sz="1200"/>
          </a:p>
          <a:p>
            <a:pPr indent="0" lvl="0" marL="0" rtl="0" algn="l">
              <a:spcBef>
                <a:spcPts val="600"/>
              </a:spcBef>
              <a:spcAft>
                <a:spcPts val="0"/>
              </a:spcAft>
              <a:buNone/>
            </a:pPr>
            <a:r>
              <a:rPr lang="en" sz="1200"/>
              <a:t>Remember to download and install the fonts used in this presentation (you’ll find the links to the font files needed in the </a:t>
            </a:r>
            <a:r>
              <a:rPr lang="en" sz="1200" u="sng">
                <a:solidFill>
                  <a:schemeClr val="hlink"/>
                </a:solidFill>
                <a:hlinkClick action="ppaction://hlinksldjump" r:id="rId3"/>
              </a:rPr>
              <a:t>Presentation design slide</a:t>
            </a:r>
            <a:r>
              <a:rPr lang="en" sz="1200"/>
              <a:t>)</a:t>
            </a:r>
            <a:endParaRPr sz="1200"/>
          </a:p>
          <a:p>
            <a:pPr indent="0" lvl="0" marL="0" rtl="0" algn="l">
              <a:spcBef>
                <a:spcPts val="600"/>
              </a:spcBef>
              <a:spcAft>
                <a:spcPts val="0"/>
              </a:spcAft>
              <a:buClr>
                <a:schemeClr val="dk1"/>
              </a:buClr>
              <a:buSzPts val="1100"/>
              <a:buFont typeface="Arial"/>
              <a:buNone/>
            </a:pPr>
            <a:r>
              <a:t/>
            </a:r>
            <a:endParaRPr b="1" sz="1200"/>
          </a:p>
        </p:txBody>
      </p:sp>
      <p:sp>
        <p:nvSpPr>
          <p:cNvPr id="349" name="Google Shape;349;p35"/>
          <p:cNvSpPr txBox="1"/>
          <p:nvPr>
            <p:ph idx="1" type="body"/>
          </p:nvPr>
        </p:nvSpPr>
        <p:spPr>
          <a:xfrm>
            <a:off x="975275" y="1575125"/>
            <a:ext cx="3409200" cy="2702700"/>
          </a:xfrm>
          <a:prstGeom prst="rect">
            <a:avLst/>
          </a:prstGeom>
        </p:spPr>
        <p:txBody>
          <a:bodyPr anchorCtr="0" anchor="t" bIns="0" lIns="0" spcFirstLastPara="1" rIns="0" wrap="square" tIns="0">
            <a:noAutofit/>
          </a:bodyPr>
          <a:lstStyle/>
          <a:p>
            <a:pPr indent="0" lvl="0" marL="0" rtl="0" algn="l">
              <a:spcBef>
                <a:spcPts val="600"/>
              </a:spcBef>
              <a:spcAft>
                <a:spcPts val="0"/>
              </a:spcAft>
              <a:buClr>
                <a:schemeClr val="dk1"/>
              </a:buClr>
              <a:buSzPts val="1100"/>
              <a:buFont typeface="Arial"/>
              <a:buNone/>
            </a:pPr>
            <a:r>
              <a:rPr b="1" lang="en" sz="1200"/>
              <a:t>EDIT IN GOOGLE SLIDES</a:t>
            </a:r>
            <a:endParaRPr sz="1200"/>
          </a:p>
          <a:p>
            <a:pPr indent="0" lvl="0" marL="0" rtl="0" algn="l">
              <a:spcBef>
                <a:spcPts val="600"/>
              </a:spcBef>
              <a:spcAft>
                <a:spcPts val="0"/>
              </a:spcAft>
              <a:buClr>
                <a:schemeClr val="dk1"/>
              </a:buClr>
              <a:buSzPts val="1100"/>
              <a:buFont typeface="Arial"/>
              <a:buNone/>
            </a:pPr>
            <a:r>
              <a:rPr lang="en" sz="1200"/>
              <a:t>Click on the button under the presentation preview that says </a:t>
            </a:r>
            <a:r>
              <a:rPr b="1" lang="en" sz="1200"/>
              <a:t>"Use as Google Slides Theme"</a:t>
            </a:r>
            <a:r>
              <a:rPr lang="en" sz="1200"/>
              <a:t>.</a:t>
            </a:r>
            <a:endParaRPr sz="1200"/>
          </a:p>
          <a:p>
            <a:pPr indent="0" lvl="0" marL="0" rtl="0" algn="l">
              <a:spcBef>
                <a:spcPts val="600"/>
              </a:spcBef>
              <a:spcAft>
                <a:spcPts val="0"/>
              </a:spcAft>
              <a:buClr>
                <a:schemeClr val="dk1"/>
              </a:buClr>
              <a:buSzPts val="1100"/>
              <a:buFont typeface="Arial"/>
              <a:buNone/>
            </a:pPr>
            <a:r>
              <a:rPr lang="en" sz="1200"/>
              <a:t>You will get a copy of this document on your Google Drive and will be able to edit, add or delete slides.</a:t>
            </a:r>
            <a:endParaRPr sz="1200"/>
          </a:p>
          <a:p>
            <a:pPr indent="0" lvl="0" marL="0" rtl="0" algn="l">
              <a:spcBef>
                <a:spcPts val="600"/>
              </a:spcBef>
              <a:spcAft>
                <a:spcPts val="0"/>
              </a:spcAft>
              <a:buClr>
                <a:schemeClr val="dk1"/>
              </a:buClr>
              <a:buSzPts val="1100"/>
              <a:buFont typeface="Arial"/>
              <a:buNone/>
            </a:pPr>
            <a:r>
              <a:rPr b="1" lang="en" sz="1200"/>
              <a:t>You have to be signed in to your Google account.</a:t>
            </a:r>
            <a:endParaRPr/>
          </a:p>
        </p:txBody>
      </p:sp>
      <p:sp>
        <p:nvSpPr>
          <p:cNvPr id="350" name="Google Shape;350;p35"/>
          <p:cNvSpPr txBox="1"/>
          <p:nvPr>
            <p:ph idx="2" type="body"/>
          </p:nvPr>
        </p:nvSpPr>
        <p:spPr>
          <a:xfrm>
            <a:off x="975250" y="3448725"/>
            <a:ext cx="7193400" cy="62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200">
                <a:solidFill>
                  <a:schemeClr val="lt2"/>
                </a:solidFill>
              </a:rPr>
              <a:t>More info on how to use this template at </a:t>
            </a:r>
            <a:r>
              <a:rPr b="1" lang="en" sz="1200" u="sng">
                <a:solidFill>
                  <a:schemeClr val="lt2"/>
                </a:solidFill>
                <a:hlinkClick r:id="rId4">
                  <a:extLst>
                    <a:ext uri="{A12FA001-AC4F-418D-AE19-62706E023703}">
                      <ahyp:hlinkClr val="tx"/>
                    </a:ext>
                  </a:extLst>
                </a:hlinkClick>
              </a:rPr>
              <a:t>slidescarnival.com/help-use-presentation-template</a:t>
            </a:r>
            <a:endParaRPr b="1" sz="1200">
              <a:solidFill>
                <a:schemeClr val="lt2"/>
              </a:solidFill>
            </a:endParaRPr>
          </a:p>
          <a:p>
            <a:pPr indent="0" lvl="0" marL="0" rtl="0" algn="l">
              <a:spcBef>
                <a:spcPts val="0"/>
              </a:spcBef>
              <a:spcAft>
                <a:spcPts val="0"/>
              </a:spcAft>
              <a:buClr>
                <a:schemeClr val="dk1"/>
              </a:buClr>
              <a:buSzPts val="1100"/>
              <a:buFont typeface="Arial"/>
              <a:buNone/>
            </a:pPr>
            <a:r>
              <a:rPr lang="en" sz="1200">
                <a:solidFill>
                  <a:schemeClr val="lt2"/>
                </a:solidFill>
              </a:rPr>
              <a:t>This template is free to use under </a:t>
            </a:r>
            <a:r>
              <a:rPr lang="en" sz="1200" u="sng">
                <a:solidFill>
                  <a:schemeClr val="lt2"/>
                </a:solidFill>
                <a:hlinkClick r:id="rId5">
                  <a:extLst>
                    <a:ext uri="{A12FA001-AC4F-418D-AE19-62706E023703}">
                      <ahyp:hlinkClr val="tx"/>
                    </a:ext>
                  </a:extLst>
                </a:hlinkClick>
              </a:rPr>
              <a:t>Creative Commons Attribution license</a:t>
            </a:r>
            <a:r>
              <a:rPr lang="en" sz="1200">
                <a:solidFill>
                  <a:schemeClr val="lt2"/>
                </a:solidFill>
              </a:rPr>
              <a:t>. You can keep the Credits slide or mention SlidesCarnival and other resources used in a slide footer.</a:t>
            </a:r>
            <a:endParaRPr sz="1200">
              <a:solidFill>
                <a:schemeClr val="lt2"/>
              </a:solidFill>
            </a:endParaRPr>
          </a:p>
          <a:p>
            <a:pPr indent="0" lvl="0" marL="0" rtl="0" algn="l">
              <a:spcBef>
                <a:spcPts val="0"/>
              </a:spcBef>
              <a:spcAft>
                <a:spcPts val="0"/>
              </a:spcAft>
              <a:buClr>
                <a:schemeClr val="dk1"/>
              </a:buClr>
              <a:buSzPts val="1100"/>
              <a:buFont typeface="Arial"/>
              <a:buNone/>
            </a:pPr>
            <a:r>
              <a:t/>
            </a:r>
            <a:endParaRPr sz="1200">
              <a:solidFill>
                <a:schemeClr val="lt2"/>
              </a:solidFill>
            </a:endParaRPr>
          </a:p>
          <a:p>
            <a:pPr indent="0" lvl="0" marL="0" rtl="0" algn="l">
              <a:spcBef>
                <a:spcPts val="0"/>
              </a:spcBef>
              <a:spcAft>
                <a:spcPts val="0"/>
              </a:spcAft>
              <a:buNone/>
            </a:pPr>
            <a:r>
              <a:t/>
            </a:r>
            <a:endParaRPr sz="1200">
              <a:solidFill>
                <a:schemeClr val="lt2"/>
              </a:solidFill>
            </a:endParaRPr>
          </a:p>
        </p:txBody>
      </p:sp>
      <p:sp>
        <p:nvSpPr>
          <p:cNvPr id="351" name="Google Shape;351;p3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5" name="Shape 355"/>
        <p:cNvGrpSpPr/>
        <p:nvPr/>
      </p:nvGrpSpPr>
      <p:grpSpPr>
        <a:xfrm>
          <a:off x="0" y="0"/>
          <a:ext cx="0" cy="0"/>
          <a:chOff x="0" y="0"/>
          <a:chExt cx="0" cy="0"/>
        </a:xfrm>
      </p:grpSpPr>
      <p:sp>
        <p:nvSpPr>
          <p:cNvPr id="356" name="Google Shape;356;p36"/>
          <p:cNvSpPr txBox="1"/>
          <p:nvPr>
            <p:ph idx="1" type="body"/>
          </p:nvPr>
        </p:nvSpPr>
        <p:spPr>
          <a:xfrm>
            <a:off x="975250" y="1780800"/>
            <a:ext cx="7193400" cy="8199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Quotations are commonly printed as a means of inspiration and to invoke philosophical thoughts from the reader.</a:t>
            </a:r>
            <a:endParaRPr/>
          </a:p>
        </p:txBody>
      </p:sp>
      <p:sp>
        <p:nvSpPr>
          <p:cNvPr id="357" name="Google Shape;357;p3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1" name="Shape 361"/>
        <p:cNvGrpSpPr/>
        <p:nvPr/>
      </p:nvGrpSpPr>
      <p:grpSpPr>
        <a:xfrm>
          <a:off x="0" y="0"/>
          <a:ext cx="0" cy="0"/>
          <a:chOff x="0" y="0"/>
          <a:chExt cx="0" cy="0"/>
        </a:xfrm>
      </p:grpSpPr>
      <p:sp>
        <p:nvSpPr>
          <p:cNvPr id="362" name="Google Shape;362;p37"/>
          <p:cNvSpPr txBox="1"/>
          <p:nvPr>
            <p:ph idx="4294967295" type="ctrTitle"/>
          </p:nvPr>
        </p:nvSpPr>
        <p:spPr>
          <a:xfrm>
            <a:off x="685800" y="2116750"/>
            <a:ext cx="39531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solidFill>
                  <a:schemeClr val="lt2"/>
                </a:solidFill>
              </a:rPr>
              <a:t>BIG CONCEPT</a:t>
            </a:r>
            <a:endParaRPr sz="6000">
              <a:solidFill>
                <a:schemeClr val="lt2"/>
              </a:solidFill>
            </a:endParaRPr>
          </a:p>
        </p:txBody>
      </p:sp>
      <p:sp>
        <p:nvSpPr>
          <p:cNvPr id="363" name="Google Shape;363;p37"/>
          <p:cNvSpPr txBox="1"/>
          <p:nvPr>
            <p:ph idx="4294967295" type="subTitle"/>
          </p:nvPr>
        </p:nvSpPr>
        <p:spPr>
          <a:xfrm>
            <a:off x="685800" y="3259149"/>
            <a:ext cx="3953100" cy="1159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Bring the attention of your audience over a key concept using icons or illustrations</a:t>
            </a:r>
            <a:endParaRPr/>
          </a:p>
        </p:txBody>
      </p:sp>
      <p:grpSp>
        <p:nvGrpSpPr>
          <p:cNvPr id="364" name="Google Shape;364;p37"/>
          <p:cNvGrpSpPr/>
          <p:nvPr/>
        </p:nvGrpSpPr>
        <p:grpSpPr>
          <a:xfrm>
            <a:off x="4969177" y="651616"/>
            <a:ext cx="2394503" cy="2394487"/>
            <a:chOff x="6643075" y="3664250"/>
            <a:chExt cx="407950" cy="407975"/>
          </a:xfrm>
        </p:grpSpPr>
        <p:sp>
          <p:nvSpPr>
            <p:cNvPr id="365" name="Google Shape;365;p37"/>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7"/>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37"/>
          <p:cNvGrpSpPr/>
          <p:nvPr/>
        </p:nvGrpSpPr>
        <p:grpSpPr>
          <a:xfrm rot="-587459">
            <a:off x="4828848" y="3357972"/>
            <a:ext cx="984473" cy="984417"/>
            <a:chOff x="576250" y="4319400"/>
            <a:chExt cx="442075" cy="442050"/>
          </a:xfrm>
        </p:grpSpPr>
        <p:sp>
          <p:nvSpPr>
            <p:cNvPr id="368" name="Google Shape;368;p37"/>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21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7"/>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21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7"/>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21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7"/>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21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7"/>
          <p:cNvSpPr/>
          <p:nvPr/>
        </p:nvSpPr>
        <p:spPr>
          <a:xfrm>
            <a:off x="4396587" y="1204605"/>
            <a:ext cx="374278" cy="357375"/>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7"/>
          <p:cNvSpPr/>
          <p:nvPr/>
        </p:nvSpPr>
        <p:spPr>
          <a:xfrm rot="2697416">
            <a:off x="6863000" y="3034227"/>
            <a:ext cx="568178" cy="542517"/>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7"/>
          <p:cNvSpPr/>
          <p:nvPr/>
        </p:nvSpPr>
        <p:spPr>
          <a:xfrm>
            <a:off x="7312483" y="2724518"/>
            <a:ext cx="227572" cy="217402"/>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7"/>
          <p:cNvSpPr/>
          <p:nvPr/>
        </p:nvSpPr>
        <p:spPr>
          <a:xfrm rot="1280228">
            <a:off x="4137279" y="1977773"/>
            <a:ext cx="227539" cy="217390"/>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0" name="Shape 380"/>
        <p:cNvGrpSpPr/>
        <p:nvPr/>
      </p:nvGrpSpPr>
      <p:grpSpPr>
        <a:xfrm>
          <a:off x="0" y="0"/>
          <a:ext cx="0" cy="0"/>
          <a:chOff x="0" y="0"/>
          <a:chExt cx="0" cy="0"/>
        </a:xfrm>
      </p:grpSpPr>
      <p:sp>
        <p:nvSpPr>
          <p:cNvPr id="381" name="Google Shape;381;p38"/>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 two or three columns</a:t>
            </a:r>
            <a:endParaRPr/>
          </a:p>
        </p:txBody>
      </p:sp>
      <p:sp>
        <p:nvSpPr>
          <p:cNvPr id="382" name="Google Shape;382;p38"/>
          <p:cNvSpPr txBox="1"/>
          <p:nvPr>
            <p:ph idx="1" type="body"/>
          </p:nvPr>
        </p:nvSpPr>
        <p:spPr>
          <a:xfrm>
            <a:off x="975250" y="1575125"/>
            <a:ext cx="2202900" cy="2702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Yellow</a:t>
            </a:r>
            <a:endParaRPr b="1"/>
          </a:p>
          <a:p>
            <a:pPr indent="0" lvl="0" marL="0" rtl="0" algn="l">
              <a:spcBef>
                <a:spcPts val="600"/>
              </a:spcBef>
              <a:spcAft>
                <a:spcPts val="0"/>
              </a:spcAft>
              <a:buNone/>
            </a:pPr>
            <a:r>
              <a:rPr lang="en"/>
              <a:t>Is the color of gold, butter and ripe lemons. In the spectrum of visible light, yellow is found between green and orange.</a:t>
            </a:r>
            <a:endParaRPr/>
          </a:p>
        </p:txBody>
      </p:sp>
      <p:sp>
        <p:nvSpPr>
          <p:cNvPr id="383" name="Google Shape;383;p38"/>
          <p:cNvSpPr txBox="1"/>
          <p:nvPr>
            <p:ph idx="2" type="body"/>
          </p:nvPr>
        </p:nvSpPr>
        <p:spPr>
          <a:xfrm>
            <a:off x="3470356" y="1575125"/>
            <a:ext cx="2202900" cy="2702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Blue</a:t>
            </a:r>
            <a:endParaRPr b="1"/>
          </a:p>
          <a:p>
            <a:pPr indent="0" lvl="0" marL="0" rtl="0" algn="l">
              <a:spcBef>
                <a:spcPts val="600"/>
              </a:spcBef>
              <a:spcAft>
                <a:spcPts val="0"/>
              </a:spcAft>
              <a:buNone/>
            </a:pPr>
            <a:r>
              <a:rPr lang="en"/>
              <a:t>Is the colour of the clear sky and the deep sea. It is located between violet and green on the optical spectrum.</a:t>
            </a:r>
            <a:endParaRPr/>
          </a:p>
        </p:txBody>
      </p:sp>
      <p:sp>
        <p:nvSpPr>
          <p:cNvPr id="384" name="Google Shape;384;p38"/>
          <p:cNvSpPr txBox="1"/>
          <p:nvPr>
            <p:ph idx="3" type="body"/>
          </p:nvPr>
        </p:nvSpPr>
        <p:spPr>
          <a:xfrm>
            <a:off x="5975475" y="1575125"/>
            <a:ext cx="2202900" cy="2702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Red</a:t>
            </a:r>
            <a:endParaRPr b="1"/>
          </a:p>
          <a:p>
            <a:pPr indent="0" lvl="0" marL="0" rtl="0" algn="l">
              <a:spcBef>
                <a:spcPts val="600"/>
              </a:spcBef>
              <a:spcAft>
                <a:spcPts val="0"/>
              </a:spcAft>
              <a:buNone/>
            </a:pPr>
            <a:r>
              <a:rPr lang="en"/>
              <a:t>Is the color of blood, and because of this it has historically been associated with sacrifice, danger and courage. </a:t>
            </a:r>
            <a:endParaRPr/>
          </a:p>
          <a:p>
            <a:pPr indent="0" lvl="0" marL="0" rtl="0" algn="l">
              <a:spcBef>
                <a:spcPts val="600"/>
              </a:spcBef>
              <a:spcAft>
                <a:spcPts val="0"/>
              </a:spcAft>
              <a:buNone/>
            </a:pPr>
            <a:r>
              <a:t/>
            </a:r>
            <a:endParaRPr/>
          </a:p>
        </p:txBody>
      </p:sp>
      <p:sp>
        <p:nvSpPr>
          <p:cNvPr id="385" name="Google Shape;385;p3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9" name="Shape 389"/>
        <p:cNvGrpSpPr/>
        <p:nvPr/>
      </p:nvGrpSpPr>
      <p:grpSpPr>
        <a:xfrm>
          <a:off x="0" y="0"/>
          <a:ext cx="0" cy="0"/>
          <a:chOff x="0" y="0"/>
          <a:chExt cx="0" cy="0"/>
        </a:xfrm>
      </p:grpSpPr>
      <p:pic>
        <p:nvPicPr>
          <p:cNvPr id="390" name="Google Shape;390;p39"/>
          <p:cNvPicPr preferRelativeResize="0"/>
          <p:nvPr/>
        </p:nvPicPr>
        <p:blipFill rotWithShape="1">
          <a:blip r:embed="rId3">
            <a:alphaModFix/>
          </a:blip>
          <a:srcRect b="0" l="28157" r="28161" t="0"/>
          <a:stretch/>
        </p:blipFill>
        <p:spPr>
          <a:xfrm>
            <a:off x="5151877" y="0"/>
            <a:ext cx="3992124" cy="5143499"/>
          </a:xfrm>
          <a:prstGeom prst="rect">
            <a:avLst/>
          </a:prstGeom>
          <a:noFill/>
          <a:ln>
            <a:noFill/>
          </a:ln>
        </p:spPr>
      </p:pic>
      <p:sp>
        <p:nvSpPr>
          <p:cNvPr id="391" name="Google Shape;391;p39"/>
          <p:cNvSpPr txBox="1"/>
          <p:nvPr>
            <p:ph type="title"/>
          </p:nvPr>
        </p:nvSpPr>
        <p:spPr>
          <a:xfrm>
            <a:off x="975250" y="930100"/>
            <a:ext cx="3767700" cy="621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 picture is worth a thousand words</a:t>
            </a:r>
            <a:endParaRPr/>
          </a:p>
        </p:txBody>
      </p:sp>
      <p:sp>
        <p:nvSpPr>
          <p:cNvPr id="392" name="Google Shape;392;p39"/>
          <p:cNvSpPr txBox="1"/>
          <p:nvPr>
            <p:ph idx="1" type="body"/>
          </p:nvPr>
        </p:nvSpPr>
        <p:spPr>
          <a:xfrm>
            <a:off x="975250" y="1727522"/>
            <a:ext cx="3767700" cy="2702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A complex idea can be conveyed with just a single still image, namely making it possible to absorb large amounts of data quickly.</a:t>
            </a:r>
            <a:endParaRPr/>
          </a:p>
        </p:txBody>
      </p:sp>
      <p:sp>
        <p:nvSpPr>
          <p:cNvPr id="393" name="Google Shape;393;p3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7" name="Shape 397"/>
        <p:cNvGrpSpPr/>
        <p:nvPr/>
      </p:nvGrpSpPr>
      <p:grpSpPr>
        <a:xfrm>
          <a:off x="0" y="0"/>
          <a:ext cx="0" cy="0"/>
          <a:chOff x="0" y="0"/>
          <a:chExt cx="0" cy="0"/>
        </a:xfrm>
      </p:grpSpPr>
      <p:sp>
        <p:nvSpPr>
          <p:cNvPr id="398" name="Google Shape;398;p40"/>
          <p:cNvSpPr txBox="1"/>
          <p:nvPr>
            <p:ph idx="4294967295" type="title"/>
          </p:nvPr>
        </p:nvSpPr>
        <p:spPr>
          <a:xfrm>
            <a:off x="657225" y="567950"/>
            <a:ext cx="4754100" cy="138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0" lang="en"/>
              <a:t>Want big impact?</a:t>
            </a:r>
            <a:endParaRPr b="0"/>
          </a:p>
          <a:p>
            <a:pPr indent="0" lvl="0" marL="0" rtl="0" algn="l">
              <a:spcBef>
                <a:spcPts val="0"/>
              </a:spcBef>
              <a:spcAft>
                <a:spcPts val="0"/>
              </a:spcAft>
              <a:buNone/>
            </a:pPr>
            <a:r>
              <a:rPr lang="en"/>
              <a:t>Use big image.</a:t>
            </a:r>
            <a:endParaRPr/>
          </a:p>
        </p:txBody>
      </p:sp>
      <p:sp>
        <p:nvSpPr>
          <p:cNvPr id="399" name="Google Shape;399;p4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3" name="Shape 403"/>
        <p:cNvGrpSpPr/>
        <p:nvPr/>
      </p:nvGrpSpPr>
      <p:grpSpPr>
        <a:xfrm>
          <a:off x="0" y="0"/>
          <a:ext cx="0" cy="0"/>
          <a:chOff x="0" y="0"/>
          <a:chExt cx="0" cy="0"/>
        </a:xfrm>
      </p:grpSpPr>
      <p:sp>
        <p:nvSpPr>
          <p:cNvPr id="404" name="Google Shape;404;p41"/>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Use diagrams to explain your ideas</a:t>
            </a:r>
            <a:endParaRPr/>
          </a:p>
        </p:txBody>
      </p:sp>
      <p:sp>
        <p:nvSpPr>
          <p:cNvPr id="405" name="Google Shape;405;p4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406" name="Google Shape;406;p41"/>
          <p:cNvCxnSpPr>
            <a:stCxn id="407" idx="2"/>
            <a:endCxn id="408" idx="0"/>
          </p:cNvCxnSpPr>
          <p:nvPr/>
        </p:nvCxnSpPr>
        <p:spPr>
          <a:xfrm flipH="1" rot="-5400000">
            <a:off x="5017500" y="1496125"/>
            <a:ext cx="574500" cy="1770300"/>
          </a:xfrm>
          <a:prstGeom prst="bentConnector3">
            <a:avLst>
              <a:gd fmla="val 49995" name="adj1"/>
            </a:avLst>
          </a:prstGeom>
          <a:noFill/>
          <a:ln cap="flat" cmpd="sng" w="9525">
            <a:solidFill>
              <a:schemeClr val="lt2"/>
            </a:solidFill>
            <a:prstDash val="solid"/>
            <a:round/>
            <a:headEnd len="med" w="med" type="diamond"/>
            <a:tailEnd len="med" w="med" type="diamond"/>
          </a:ln>
        </p:spPr>
      </p:cxnSp>
      <p:cxnSp>
        <p:nvCxnSpPr>
          <p:cNvPr id="409" name="Google Shape;409;p41"/>
          <p:cNvCxnSpPr>
            <a:stCxn id="410" idx="2"/>
            <a:endCxn id="411" idx="0"/>
          </p:cNvCxnSpPr>
          <p:nvPr/>
        </p:nvCxnSpPr>
        <p:spPr>
          <a:xfrm flipH="1" rot="-5400000">
            <a:off x="2716500" y="3185663"/>
            <a:ext cx="711000" cy="845400"/>
          </a:xfrm>
          <a:prstGeom prst="bentConnector3">
            <a:avLst>
              <a:gd fmla="val 50000" name="adj1"/>
            </a:avLst>
          </a:prstGeom>
          <a:noFill/>
          <a:ln cap="flat" cmpd="sng" w="9525">
            <a:solidFill>
              <a:schemeClr val="accent5"/>
            </a:solidFill>
            <a:prstDash val="solid"/>
            <a:round/>
            <a:headEnd len="med" w="med" type="diamond"/>
            <a:tailEnd len="med" w="med" type="diamond"/>
          </a:ln>
        </p:spPr>
      </p:cxnSp>
      <p:cxnSp>
        <p:nvCxnSpPr>
          <p:cNvPr id="412" name="Google Shape;412;p41"/>
          <p:cNvCxnSpPr>
            <a:stCxn id="413" idx="0"/>
            <a:endCxn id="410" idx="2"/>
          </p:cNvCxnSpPr>
          <p:nvPr/>
        </p:nvCxnSpPr>
        <p:spPr>
          <a:xfrm rot="-5400000">
            <a:off x="1871250" y="3185663"/>
            <a:ext cx="711000" cy="845400"/>
          </a:xfrm>
          <a:prstGeom prst="bentConnector3">
            <a:avLst>
              <a:gd fmla="val 50000" name="adj1"/>
            </a:avLst>
          </a:prstGeom>
          <a:noFill/>
          <a:ln cap="flat" cmpd="sng" w="9525">
            <a:solidFill>
              <a:schemeClr val="accent5"/>
            </a:solidFill>
            <a:prstDash val="solid"/>
            <a:round/>
            <a:headEnd len="med" w="med" type="diamond"/>
            <a:tailEnd len="med" w="med" type="diamond"/>
          </a:ln>
        </p:spPr>
      </p:cxnSp>
      <p:cxnSp>
        <p:nvCxnSpPr>
          <p:cNvPr id="414" name="Google Shape;414;p41"/>
          <p:cNvCxnSpPr>
            <a:stCxn id="408" idx="2"/>
            <a:endCxn id="415" idx="0"/>
          </p:cNvCxnSpPr>
          <p:nvPr/>
        </p:nvCxnSpPr>
        <p:spPr>
          <a:xfrm flipH="1" rot="-5400000">
            <a:off x="6257100" y="3185663"/>
            <a:ext cx="711000" cy="845400"/>
          </a:xfrm>
          <a:prstGeom prst="bentConnector3">
            <a:avLst>
              <a:gd fmla="val 50000" name="adj1"/>
            </a:avLst>
          </a:prstGeom>
          <a:noFill/>
          <a:ln cap="flat" cmpd="sng" w="9525">
            <a:solidFill>
              <a:schemeClr val="accent5"/>
            </a:solidFill>
            <a:prstDash val="solid"/>
            <a:round/>
            <a:headEnd len="med" w="med" type="diamond"/>
            <a:tailEnd len="med" w="med" type="diamond"/>
          </a:ln>
        </p:spPr>
      </p:cxnSp>
      <p:cxnSp>
        <p:nvCxnSpPr>
          <p:cNvPr id="416" name="Google Shape;416;p41"/>
          <p:cNvCxnSpPr>
            <a:stCxn id="417" idx="0"/>
            <a:endCxn id="408" idx="2"/>
          </p:cNvCxnSpPr>
          <p:nvPr/>
        </p:nvCxnSpPr>
        <p:spPr>
          <a:xfrm rot="-5400000">
            <a:off x="5411850" y="3185663"/>
            <a:ext cx="711000" cy="845400"/>
          </a:xfrm>
          <a:prstGeom prst="bentConnector3">
            <a:avLst>
              <a:gd fmla="val 50000" name="adj1"/>
            </a:avLst>
          </a:prstGeom>
          <a:noFill/>
          <a:ln cap="flat" cmpd="sng" w="9525">
            <a:solidFill>
              <a:schemeClr val="accent5"/>
            </a:solidFill>
            <a:prstDash val="solid"/>
            <a:round/>
            <a:headEnd len="med" w="med" type="diamond"/>
            <a:tailEnd len="med" w="med" type="diamond"/>
          </a:ln>
        </p:spPr>
      </p:cxnSp>
      <p:cxnSp>
        <p:nvCxnSpPr>
          <p:cNvPr id="418" name="Google Shape;418;p41"/>
          <p:cNvCxnSpPr>
            <a:stCxn id="410" idx="0"/>
            <a:endCxn id="407" idx="2"/>
          </p:cNvCxnSpPr>
          <p:nvPr/>
        </p:nvCxnSpPr>
        <p:spPr>
          <a:xfrm rot="-5400000">
            <a:off x="3247200" y="1496063"/>
            <a:ext cx="574500" cy="1770300"/>
          </a:xfrm>
          <a:prstGeom prst="bentConnector3">
            <a:avLst>
              <a:gd fmla="val 49995" name="adj1"/>
            </a:avLst>
          </a:prstGeom>
          <a:noFill/>
          <a:ln cap="flat" cmpd="sng" w="9525">
            <a:solidFill>
              <a:schemeClr val="lt2"/>
            </a:solidFill>
            <a:prstDash val="solid"/>
            <a:round/>
            <a:headEnd len="med" w="med" type="diamond"/>
            <a:tailEnd len="med" w="med" type="diamond"/>
          </a:ln>
        </p:spPr>
      </p:cxnSp>
      <p:sp>
        <p:nvSpPr>
          <p:cNvPr id="407" name="Google Shape;407;p41"/>
          <p:cNvSpPr txBox="1"/>
          <p:nvPr/>
        </p:nvSpPr>
        <p:spPr>
          <a:xfrm>
            <a:off x="3650550" y="1509625"/>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Titillium Web Light"/>
                <a:ea typeface="Titillium Web Light"/>
                <a:cs typeface="Titillium Web Light"/>
                <a:sym typeface="Titillium Web Light"/>
              </a:rPr>
              <a:t>Lorem Ipsum</a:t>
            </a:r>
            <a:endParaRPr sz="1000">
              <a:solidFill>
                <a:schemeClr val="lt1"/>
              </a:solidFill>
              <a:latin typeface="Titillium Web Light"/>
              <a:ea typeface="Titillium Web Light"/>
              <a:cs typeface="Titillium Web Light"/>
              <a:sym typeface="Titillium Web Light"/>
            </a:endParaRPr>
          </a:p>
        </p:txBody>
      </p:sp>
      <p:sp>
        <p:nvSpPr>
          <p:cNvPr id="410" name="Google Shape;410;p41"/>
          <p:cNvSpPr txBox="1"/>
          <p:nvPr/>
        </p:nvSpPr>
        <p:spPr>
          <a:xfrm>
            <a:off x="1880250" y="2668463"/>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Titillium Web Light"/>
                <a:ea typeface="Titillium Web Light"/>
                <a:cs typeface="Titillium Web Light"/>
                <a:sym typeface="Titillium Web Light"/>
              </a:rPr>
              <a:t>Lorem Ipsum</a:t>
            </a:r>
            <a:endParaRPr sz="1000">
              <a:solidFill>
                <a:schemeClr val="lt1"/>
              </a:solidFill>
              <a:latin typeface="Titillium Web Light"/>
              <a:ea typeface="Titillium Web Light"/>
              <a:cs typeface="Titillium Web Light"/>
              <a:sym typeface="Titillium Web Light"/>
            </a:endParaRPr>
          </a:p>
        </p:txBody>
      </p:sp>
      <p:sp>
        <p:nvSpPr>
          <p:cNvPr id="408" name="Google Shape;408;p41"/>
          <p:cNvSpPr txBox="1"/>
          <p:nvPr/>
        </p:nvSpPr>
        <p:spPr>
          <a:xfrm>
            <a:off x="5420850" y="2668463"/>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Titillium Web Light"/>
                <a:ea typeface="Titillium Web Light"/>
                <a:cs typeface="Titillium Web Light"/>
                <a:sym typeface="Titillium Web Light"/>
              </a:rPr>
              <a:t>Lorem Ipsum</a:t>
            </a:r>
            <a:endParaRPr sz="1000">
              <a:solidFill>
                <a:schemeClr val="lt1"/>
              </a:solidFill>
              <a:latin typeface="Titillium Web Light"/>
              <a:ea typeface="Titillium Web Light"/>
              <a:cs typeface="Titillium Web Light"/>
              <a:sym typeface="Titillium Web Light"/>
            </a:endParaRPr>
          </a:p>
        </p:txBody>
      </p:sp>
      <p:sp>
        <p:nvSpPr>
          <p:cNvPr id="415" name="Google Shape;415;p41"/>
          <p:cNvSpPr txBox="1"/>
          <p:nvPr/>
        </p:nvSpPr>
        <p:spPr>
          <a:xfrm>
            <a:off x="6266100" y="3963863"/>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Titillium Web Light"/>
                <a:ea typeface="Titillium Web Light"/>
                <a:cs typeface="Titillium Web Light"/>
                <a:sym typeface="Titillium Web Light"/>
              </a:rPr>
              <a:t>Lorem Ipsum</a:t>
            </a:r>
            <a:endParaRPr sz="1000">
              <a:solidFill>
                <a:schemeClr val="lt1"/>
              </a:solidFill>
              <a:latin typeface="Titillium Web Light"/>
              <a:ea typeface="Titillium Web Light"/>
              <a:cs typeface="Titillium Web Light"/>
              <a:sym typeface="Titillium Web Light"/>
            </a:endParaRPr>
          </a:p>
        </p:txBody>
      </p:sp>
      <p:sp>
        <p:nvSpPr>
          <p:cNvPr id="417" name="Google Shape;417;p41"/>
          <p:cNvSpPr txBox="1"/>
          <p:nvPr/>
        </p:nvSpPr>
        <p:spPr>
          <a:xfrm>
            <a:off x="4575600" y="3963863"/>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Titillium Web Light"/>
                <a:ea typeface="Titillium Web Light"/>
                <a:cs typeface="Titillium Web Light"/>
                <a:sym typeface="Titillium Web Light"/>
              </a:rPr>
              <a:t>Lorem Ipsum</a:t>
            </a:r>
            <a:endParaRPr sz="1000">
              <a:solidFill>
                <a:schemeClr val="lt1"/>
              </a:solidFill>
              <a:latin typeface="Titillium Web Light"/>
              <a:ea typeface="Titillium Web Light"/>
              <a:cs typeface="Titillium Web Light"/>
              <a:sym typeface="Titillium Web Light"/>
            </a:endParaRPr>
          </a:p>
        </p:txBody>
      </p:sp>
      <p:sp>
        <p:nvSpPr>
          <p:cNvPr id="411" name="Google Shape;411;p41"/>
          <p:cNvSpPr txBox="1"/>
          <p:nvPr/>
        </p:nvSpPr>
        <p:spPr>
          <a:xfrm>
            <a:off x="2725500" y="3963863"/>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Titillium Web Light"/>
                <a:ea typeface="Titillium Web Light"/>
                <a:cs typeface="Titillium Web Light"/>
                <a:sym typeface="Titillium Web Light"/>
              </a:rPr>
              <a:t>Lorem Ipsum</a:t>
            </a:r>
            <a:endParaRPr sz="1000">
              <a:solidFill>
                <a:schemeClr val="lt1"/>
              </a:solidFill>
              <a:latin typeface="Titillium Web Light"/>
              <a:ea typeface="Titillium Web Light"/>
              <a:cs typeface="Titillium Web Light"/>
              <a:sym typeface="Titillium Web Light"/>
            </a:endParaRPr>
          </a:p>
        </p:txBody>
      </p:sp>
      <p:sp>
        <p:nvSpPr>
          <p:cNvPr id="413" name="Google Shape;413;p41"/>
          <p:cNvSpPr txBox="1"/>
          <p:nvPr/>
        </p:nvSpPr>
        <p:spPr>
          <a:xfrm>
            <a:off x="1035000" y="3963863"/>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Titillium Web Light"/>
                <a:ea typeface="Titillium Web Light"/>
                <a:cs typeface="Titillium Web Light"/>
                <a:sym typeface="Titillium Web Light"/>
              </a:rPr>
              <a:t>Lorem Ipsum</a:t>
            </a:r>
            <a:endParaRPr sz="1000">
              <a:solidFill>
                <a:schemeClr val="lt1"/>
              </a:solidFill>
              <a:latin typeface="Titillium Web Light"/>
              <a:ea typeface="Titillium Web Light"/>
              <a:cs typeface="Titillium Web Light"/>
              <a:sym typeface="Titillium Web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grpSp>
        <p:nvGrpSpPr>
          <p:cNvPr id="94" name="Google Shape;94;p15"/>
          <p:cNvGrpSpPr/>
          <p:nvPr/>
        </p:nvGrpSpPr>
        <p:grpSpPr>
          <a:xfrm>
            <a:off x="1160686" y="1568353"/>
            <a:ext cx="342882" cy="418128"/>
            <a:chOff x="596350" y="929175"/>
            <a:chExt cx="407950" cy="497475"/>
          </a:xfrm>
        </p:grpSpPr>
        <p:sp>
          <p:nvSpPr>
            <p:cNvPr id="95" name="Google Shape;95;p15"/>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5"/>
          <p:cNvSpPr txBox="1"/>
          <p:nvPr>
            <p:ph type="ctrTitle"/>
          </p:nvPr>
        </p:nvSpPr>
        <p:spPr>
          <a:xfrm>
            <a:off x="975250" y="1695925"/>
            <a:ext cx="71934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1. Introduction - Background</a:t>
            </a:r>
            <a:endParaRPr/>
          </a:p>
        </p:txBody>
      </p:sp>
      <p:sp>
        <p:nvSpPr>
          <p:cNvPr id="103" name="Google Shape;103;p15"/>
          <p:cNvSpPr txBox="1"/>
          <p:nvPr>
            <p:ph idx="1" type="subTitle"/>
          </p:nvPr>
        </p:nvSpPr>
        <p:spPr>
          <a:xfrm>
            <a:off x="975250" y="2876427"/>
            <a:ext cx="7193400" cy="37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SOF Selection Information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2" name="Shape 422"/>
        <p:cNvGrpSpPr/>
        <p:nvPr/>
      </p:nvGrpSpPr>
      <p:grpSpPr>
        <a:xfrm>
          <a:off x="0" y="0"/>
          <a:ext cx="0" cy="0"/>
          <a:chOff x="0" y="0"/>
          <a:chExt cx="0" cy="0"/>
        </a:xfrm>
      </p:grpSpPr>
      <p:sp>
        <p:nvSpPr>
          <p:cNvPr id="423" name="Google Shape;423;p42"/>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And tables to compare data</a:t>
            </a:r>
            <a:endParaRPr/>
          </a:p>
        </p:txBody>
      </p:sp>
      <p:graphicFrame>
        <p:nvGraphicFramePr>
          <p:cNvPr id="424" name="Google Shape;424;p42"/>
          <p:cNvGraphicFramePr/>
          <p:nvPr/>
        </p:nvGraphicFramePr>
        <p:xfrm>
          <a:off x="975200" y="1869281"/>
          <a:ext cx="3000000" cy="3000000"/>
        </p:xfrm>
        <a:graphic>
          <a:graphicData uri="http://schemas.openxmlformats.org/drawingml/2006/table">
            <a:tbl>
              <a:tblPr>
                <a:noFill/>
                <a:tableStyleId>{D2897F43-4C78-4817-B51B-01D572B58F98}</a:tableStyleId>
              </a:tblPr>
              <a:tblGrid>
                <a:gridCol w="1804075"/>
                <a:gridCol w="1804075"/>
                <a:gridCol w="1804075"/>
                <a:gridCol w="1804075"/>
              </a:tblGrid>
              <a:tr h="583725">
                <a:tc>
                  <a:txBody>
                    <a:bodyPr/>
                    <a:lstStyle/>
                    <a:p>
                      <a:pPr indent="0" lvl="0" marL="0" rtl="0" algn="l">
                        <a:spcBef>
                          <a:spcPts val="0"/>
                        </a:spcBef>
                        <a:spcAft>
                          <a:spcPts val="0"/>
                        </a:spcAft>
                        <a:buNone/>
                      </a:pPr>
                      <a:r>
                        <a:t/>
                      </a:r>
                      <a:endParaRPr>
                        <a:solidFill>
                          <a:schemeClr val="lt1"/>
                        </a:solidFill>
                        <a:latin typeface="Titillium Web Light"/>
                        <a:ea typeface="Titillium Web Light"/>
                        <a:cs typeface="Titillium Web Light"/>
                        <a:sym typeface="Titillium Web Light"/>
                      </a:endParaRPr>
                    </a:p>
                  </a:txBody>
                  <a:tcPr marT="68575" marB="68575" marR="91425" marL="91425" anchor="ctr">
                    <a:lnL cap="flat" cmpd="sng" w="19050">
                      <a:solidFill>
                        <a:schemeClr val="lt2"/>
                      </a:solidFill>
                      <a:prstDash val="solid"/>
                      <a:round/>
                      <a:headEnd len="sm" w="sm" type="none"/>
                      <a:tailEnd len="sm" w="sm" type="none"/>
                    </a:lnL>
                    <a:lnR cap="flat" cmpd="sng" w="9525">
                      <a:solidFill>
                        <a:schemeClr val="accent5"/>
                      </a:solidFill>
                      <a:prstDash val="solid"/>
                      <a:round/>
                      <a:headEnd len="sm" w="sm" type="none"/>
                      <a:tailEnd len="sm" w="sm" type="none"/>
                    </a:lnR>
                    <a:lnT cap="flat" cmpd="sng" w="19050">
                      <a:solidFill>
                        <a:schemeClr val="lt2"/>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1100">
                          <a:solidFill>
                            <a:schemeClr val="lt1"/>
                          </a:solidFill>
                          <a:latin typeface="Titillium Web Light"/>
                          <a:ea typeface="Titillium Web Light"/>
                          <a:cs typeface="Titillium Web Light"/>
                          <a:sym typeface="Titillium Web Light"/>
                        </a:rPr>
                        <a:t>A</a:t>
                      </a:r>
                      <a:endParaRPr sz="1100">
                        <a:solidFill>
                          <a:schemeClr val="lt1"/>
                        </a:solidFill>
                        <a:latin typeface="Titillium Web Light"/>
                        <a:ea typeface="Titillium Web Light"/>
                        <a:cs typeface="Titillium Web Light"/>
                        <a:sym typeface="Titillium Web Light"/>
                      </a:endParaRPr>
                    </a:p>
                  </a:txBody>
                  <a:tcPr marT="68575" marB="6857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19050">
                      <a:solidFill>
                        <a:schemeClr val="lt2"/>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1100">
                          <a:solidFill>
                            <a:schemeClr val="lt1"/>
                          </a:solidFill>
                          <a:latin typeface="Titillium Web Light"/>
                          <a:ea typeface="Titillium Web Light"/>
                          <a:cs typeface="Titillium Web Light"/>
                          <a:sym typeface="Titillium Web Light"/>
                        </a:rPr>
                        <a:t>B</a:t>
                      </a:r>
                      <a:endParaRPr sz="1100">
                        <a:solidFill>
                          <a:schemeClr val="lt1"/>
                        </a:solidFill>
                        <a:latin typeface="Titillium Web Light"/>
                        <a:ea typeface="Titillium Web Light"/>
                        <a:cs typeface="Titillium Web Light"/>
                        <a:sym typeface="Titillium Web Light"/>
                      </a:endParaRPr>
                    </a:p>
                  </a:txBody>
                  <a:tcPr marT="68575" marB="6857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19050">
                      <a:solidFill>
                        <a:schemeClr val="lt2"/>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1100">
                          <a:solidFill>
                            <a:schemeClr val="lt1"/>
                          </a:solidFill>
                          <a:latin typeface="Titillium Web Light"/>
                          <a:ea typeface="Titillium Web Light"/>
                          <a:cs typeface="Titillium Web Light"/>
                          <a:sym typeface="Titillium Web Light"/>
                        </a:rPr>
                        <a:t>C</a:t>
                      </a:r>
                      <a:endParaRPr sz="1100">
                        <a:solidFill>
                          <a:schemeClr val="lt1"/>
                        </a:solidFill>
                        <a:latin typeface="Titillium Web Light"/>
                        <a:ea typeface="Titillium Web Light"/>
                        <a:cs typeface="Titillium Web Light"/>
                        <a:sym typeface="Titillium Web Light"/>
                      </a:endParaRPr>
                    </a:p>
                  </a:txBody>
                  <a:tcPr marT="68575" marB="68575" marR="91425" marL="91425" anchor="ctr">
                    <a:lnL cap="flat" cmpd="sng" w="9525">
                      <a:solidFill>
                        <a:schemeClr val="accent5"/>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000000">
                        <a:alpha val="15080"/>
                      </a:srgbClr>
                    </a:solidFill>
                  </a:tcPr>
                </a:tc>
              </a:tr>
              <a:tr h="583725">
                <a:tc>
                  <a:txBody>
                    <a:bodyPr/>
                    <a:lstStyle/>
                    <a:p>
                      <a:pPr indent="0" lvl="0" marL="0" rtl="0" algn="r">
                        <a:spcBef>
                          <a:spcPts val="0"/>
                        </a:spcBef>
                        <a:spcAft>
                          <a:spcPts val="0"/>
                        </a:spcAft>
                        <a:buNone/>
                      </a:pPr>
                      <a:r>
                        <a:rPr lang="en" sz="1100">
                          <a:solidFill>
                            <a:schemeClr val="lt1"/>
                          </a:solidFill>
                          <a:latin typeface="Titillium Web Light"/>
                          <a:ea typeface="Titillium Web Light"/>
                          <a:cs typeface="Titillium Web Light"/>
                          <a:sym typeface="Titillium Web Light"/>
                        </a:rPr>
                        <a:t>Yellow</a:t>
                      </a:r>
                      <a:endParaRPr sz="1100">
                        <a:solidFill>
                          <a:schemeClr val="lt1"/>
                        </a:solidFill>
                        <a:latin typeface="Titillium Web Light"/>
                        <a:ea typeface="Titillium Web Light"/>
                        <a:cs typeface="Titillium Web Light"/>
                        <a:sym typeface="Titillium Web Light"/>
                      </a:endParaRPr>
                    </a:p>
                  </a:txBody>
                  <a:tcPr marT="68575" marB="68575" marR="91425" marL="91425" anchor="ctr">
                    <a:lnL cap="flat" cmpd="sng" w="19050">
                      <a:solidFill>
                        <a:schemeClr val="lt2"/>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1800">
                          <a:solidFill>
                            <a:schemeClr val="lt1"/>
                          </a:solidFill>
                          <a:latin typeface="Titillium Web Light"/>
                          <a:ea typeface="Titillium Web Light"/>
                          <a:cs typeface="Titillium Web Light"/>
                          <a:sym typeface="Titillium Web Light"/>
                        </a:rPr>
                        <a:t>10</a:t>
                      </a:r>
                      <a:endParaRPr sz="1800">
                        <a:solidFill>
                          <a:schemeClr val="lt1"/>
                        </a:solidFill>
                        <a:latin typeface="Titillium Web Light"/>
                        <a:ea typeface="Titillium Web Light"/>
                        <a:cs typeface="Titillium Web Light"/>
                        <a:sym typeface="Titillium Web Light"/>
                      </a:endParaRPr>
                    </a:p>
                  </a:txBody>
                  <a:tcPr marT="68575" marB="6857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1800">
                          <a:solidFill>
                            <a:schemeClr val="lt1"/>
                          </a:solidFill>
                          <a:latin typeface="Titillium Web Light"/>
                          <a:ea typeface="Titillium Web Light"/>
                          <a:cs typeface="Titillium Web Light"/>
                          <a:sym typeface="Titillium Web Light"/>
                        </a:rPr>
                        <a:t>20</a:t>
                      </a:r>
                      <a:endParaRPr sz="1800">
                        <a:solidFill>
                          <a:schemeClr val="lt1"/>
                        </a:solidFill>
                        <a:latin typeface="Titillium Web Light"/>
                        <a:ea typeface="Titillium Web Light"/>
                        <a:cs typeface="Titillium Web Light"/>
                        <a:sym typeface="Titillium Web Light"/>
                      </a:endParaRPr>
                    </a:p>
                  </a:txBody>
                  <a:tcPr marT="68575" marB="6857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1800">
                          <a:solidFill>
                            <a:schemeClr val="lt1"/>
                          </a:solidFill>
                          <a:latin typeface="Titillium Web Light"/>
                          <a:ea typeface="Titillium Web Light"/>
                          <a:cs typeface="Titillium Web Light"/>
                          <a:sym typeface="Titillium Web Light"/>
                        </a:rPr>
                        <a:t>7</a:t>
                      </a:r>
                      <a:endParaRPr sz="1800">
                        <a:solidFill>
                          <a:schemeClr val="lt1"/>
                        </a:solidFill>
                        <a:latin typeface="Titillium Web Light"/>
                        <a:ea typeface="Titillium Web Light"/>
                        <a:cs typeface="Titillium Web Light"/>
                        <a:sym typeface="Titillium Web Light"/>
                      </a:endParaRPr>
                    </a:p>
                  </a:txBody>
                  <a:tcPr marT="68575" marB="68575" marR="91425" marL="91425" anchor="ctr">
                    <a:lnL cap="flat" cmpd="sng" w="9525">
                      <a:solidFill>
                        <a:schemeClr val="accent5"/>
                      </a:solidFill>
                      <a:prstDash val="solid"/>
                      <a:round/>
                      <a:headEnd len="sm" w="sm" type="none"/>
                      <a:tailEnd len="sm" w="sm" type="none"/>
                    </a:lnL>
                    <a:lnR cap="flat" cmpd="sng" w="19050">
                      <a:solidFill>
                        <a:schemeClr val="lt2"/>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000000">
                        <a:alpha val="15080"/>
                      </a:srgbClr>
                    </a:solidFill>
                  </a:tcPr>
                </a:tc>
              </a:tr>
              <a:tr h="583725">
                <a:tc>
                  <a:txBody>
                    <a:bodyPr/>
                    <a:lstStyle/>
                    <a:p>
                      <a:pPr indent="0" lvl="0" marL="0" rtl="0" algn="r">
                        <a:spcBef>
                          <a:spcPts val="0"/>
                        </a:spcBef>
                        <a:spcAft>
                          <a:spcPts val="0"/>
                        </a:spcAft>
                        <a:buNone/>
                      </a:pPr>
                      <a:r>
                        <a:rPr lang="en" sz="1100">
                          <a:solidFill>
                            <a:schemeClr val="lt1"/>
                          </a:solidFill>
                          <a:latin typeface="Titillium Web Light"/>
                          <a:ea typeface="Titillium Web Light"/>
                          <a:cs typeface="Titillium Web Light"/>
                          <a:sym typeface="Titillium Web Light"/>
                        </a:rPr>
                        <a:t>Blue</a:t>
                      </a:r>
                      <a:endParaRPr sz="1100">
                        <a:solidFill>
                          <a:schemeClr val="lt1"/>
                        </a:solidFill>
                        <a:latin typeface="Titillium Web Light"/>
                        <a:ea typeface="Titillium Web Light"/>
                        <a:cs typeface="Titillium Web Light"/>
                        <a:sym typeface="Titillium Web Light"/>
                      </a:endParaRPr>
                    </a:p>
                  </a:txBody>
                  <a:tcPr marT="68575" marB="68575" marR="91425" marL="91425" anchor="ctr">
                    <a:lnL cap="flat" cmpd="sng" w="19050">
                      <a:solidFill>
                        <a:schemeClr val="lt2"/>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1800">
                          <a:solidFill>
                            <a:schemeClr val="lt1"/>
                          </a:solidFill>
                          <a:latin typeface="Titillium Web Light"/>
                          <a:ea typeface="Titillium Web Light"/>
                          <a:cs typeface="Titillium Web Light"/>
                          <a:sym typeface="Titillium Web Light"/>
                        </a:rPr>
                        <a:t>30</a:t>
                      </a:r>
                      <a:endParaRPr sz="1800">
                        <a:solidFill>
                          <a:schemeClr val="lt1"/>
                        </a:solidFill>
                        <a:latin typeface="Titillium Web Light"/>
                        <a:ea typeface="Titillium Web Light"/>
                        <a:cs typeface="Titillium Web Light"/>
                        <a:sym typeface="Titillium Web Light"/>
                      </a:endParaRPr>
                    </a:p>
                  </a:txBody>
                  <a:tcPr marT="68575" marB="6857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1800">
                          <a:solidFill>
                            <a:schemeClr val="lt1"/>
                          </a:solidFill>
                          <a:latin typeface="Titillium Web Light"/>
                          <a:ea typeface="Titillium Web Light"/>
                          <a:cs typeface="Titillium Web Light"/>
                          <a:sym typeface="Titillium Web Light"/>
                        </a:rPr>
                        <a:t>15</a:t>
                      </a:r>
                      <a:endParaRPr sz="1800">
                        <a:solidFill>
                          <a:schemeClr val="lt1"/>
                        </a:solidFill>
                        <a:latin typeface="Titillium Web Light"/>
                        <a:ea typeface="Titillium Web Light"/>
                        <a:cs typeface="Titillium Web Light"/>
                        <a:sym typeface="Titillium Web Light"/>
                      </a:endParaRPr>
                    </a:p>
                  </a:txBody>
                  <a:tcPr marT="68575" marB="6857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1800">
                          <a:solidFill>
                            <a:schemeClr val="lt1"/>
                          </a:solidFill>
                          <a:latin typeface="Titillium Web Light"/>
                          <a:ea typeface="Titillium Web Light"/>
                          <a:cs typeface="Titillium Web Light"/>
                          <a:sym typeface="Titillium Web Light"/>
                        </a:rPr>
                        <a:t>10</a:t>
                      </a:r>
                      <a:endParaRPr sz="1800">
                        <a:solidFill>
                          <a:schemeClr val="lt1"/>
                        </a:solidFill>
                        <a:latin typeface="Titillium Web Light"/>
                        <a:ea typeface="Titillium Web Light"/>
                        <a:cs typeface="Titillium Web Light"/>
                        <a:sym typeface="Titillium Web Light"/>
                      </a:endParaRPr>
                    </a:p>
                  </a:txBody>
                  <a:tcPr marT="68575" marB="68575" marR="91425" marL="91425" anchor="ctr">
                    <a:lnL cap="flat" cmpd="sng" w="9525">
                      <a:solidFill>
                        <a:schemeClr val="accent5"/>
                      </a:solidFill>
                      <a:prstDash val="solid"/>
                      <a:round/>
                      <a:headEnd len="sm" w="sm" type="none"/>
                      <a:tailEnd len="sm" w="sm" type="none"/>
                    </a:lnL>
                    <a:lnR cap="flat" cmpd="sng" w="19050">
                      <a:solidFill>
                        <a:schemeClr val="lt2"/>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000000">
                        <a:alpha val="15080"/>
                      </a:srgbClr>
                    </a:solidFill>
                  </a:tcPr>
                </a:tc>
              </a:tr>
              <a:tr h="583725">
                <a:tc>
                  <a:txBody>
                    <a:bodyPr/>
                    <a:lstStyle/>
                    <a:p>
                      <a:pPr indent="0" lvl="0" marL="0" rtl="0" algn="r">
                        <a:spcBef>
                          <a:spcPts val="0"/>
                        </a:spcBef>
                        <a:spcAft>
                          <a:spcPts val="0"/>
                        </a:spcAft>
                        <a:buNone/>
                      </a:pPr>
                      <a:r>
                        <a:rPr lang="en" sz="1100">
                          <a:solidFill>
                            <a:schemeClr val="lt1"/>
                          </a:solidFill>
                          <a:latin typeface="Titillium Web Light"/>
                          <a:ea typeface="Titillium Web Light"/>
                          <a:cs typeface="Titillium Web Light"/>
                          <a:sym typeface="Titillium Web Light"/>
                        </a:rPr>
                        <a:t>Orange</a:t>
                      </a:r>
                      <a:endParaRPr sz="1100">
                        <a:solidFill>
                          <a:schemeClr val="lt1"/>
                        </a:solidFill>
                        <a:latin typeface="Titillium Web Light"/>
                        <a:ea typeface="Titillium Web Light"/>
                        <a:cs typeface="Titillium Web Light"/>
                        <a:sym typeface="Titillium Web Light"/>
                      </a:endParaRPr>
                    </a:p>
                  </a:txBody>
                  <a:tcPr marT="68575" marB="68575" marR="91425" marL="91425" anchor="ctr">
                    <a:lnL cap="flat" cmpd="sng" w="19050">
                      <a:solidFill>
                        <a:schemeClr val="lt2"/>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19050">
                      <a:solidFill>
                        <a:schemeClr val="lt2"/>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1800">
                          <a:solidFill>
                            <a:schemeClr val="lt1"/>
                          </a:solidFill>
                          <a:latin typeface="Titillium Web Light"/>
                          <a:ea typeface="Titillium Web Light"/>
                          <a:cs typeface="Titillium Web Light"/>
                          <a:sym typeface="Titillium Web Light"/>
                        </a:rPr>
                        <a:t>5</a:t>
                      </a:r>
                      <a:endParaRPr sz="1800">
                        <a:solidFill>
                          <a:schemeClr val="lt1"/>
                        </a:solidFill>
                        <a:latin typeface="Titillium Web Light"/>
                        <a:ea typeface="Titillium Web Light"/>
                        <a:cs typeface="Titillium Web Light"/>
                        <a:sym typeface="Titillium Web Light"/>
                      </a:endParaRPr>
                    </a:p>
                  </a:txBody>
                  <a:tcPr marT="68575" marB="6857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19050">
                      <a:solidFill>
                        <a:schemeClr val="lt2"/>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1800">
                          <a:solidFill>
                            <a:schemeClr val="lt1"/>
                          </a:solidFill>
                          <a:latin typeface="Titillium Web Light"/>
                          <a:ea typeface="Titillium Web Light"/>
                          <a:cs typeface="Titillium Web Light"/>
                          <a:sym typeface="Titillium Web Light"/>
                        </a:rPr>
                        <a:t>24</a:t>
                      </a:r>
                      <a:endParaRPr sz="1800">
                        <a:solidFill>
                          <a:schemeClr val="lt1"/>
                        </a:solidFill>
                        <a:latin typeface="Titillium Web Light"/>
                        <a:ea typeface="Titillium Web Light"/>
                        <a:cs typeface="Titillium Web Light"/>
                        <a:sym typeface="Titillium Web Light"/>
                      </a:endParaRPr>
                    </a:p>
                  </a:txBody>
                  <a:tcPr marT="68575" marB="6857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19050">
                      <a:solidFill>
                        <a:schemeClr val="lt2"/>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1800">
                          <a:solidFill>
                            <a:schemeClr val="lt1"/>
                          </a:solidFill>
                          <a:latin typeface="Titillium Web Light"/>
                          <a:ea typeface="Titillium Web Light"/>
                          <a:cs typeface="Titillium Web Light"/>
                          <a:sym typeface="Titillium Web Light"/>
                        </a:rPr>
                        <a:t>16</a:t>
                      </a:r>
                      <a:endParaRPr sz="1800">
                        <a:solidFill>
                          <a:schemeClr val="lt1"/>
                        </a:solidFill>
                        <a:latin typeface="Titillium Web Light"/>
                        <a:ea typeface="Titillium Web Light"/>
                        <a:cs typeface="Titillium Web Light"/>
                        <a:sym typeface="Titillium Web Light"/>
                      </a:endParaRPr>
                    </a:p>
                  </a:txBody>
                  <a:tcPr marT="68575" marB="68575" marR="91425" marL="91425" anchor="ctr">
                    <a:lnL cap="flat" cmpd="sng" w="9525">
                      <a:solidFill>
                        <a:schemeClr val="accent5"/>
                      </a:solidFill>
                      <a:prstDash val="solid"/>
                      <a:round/>
                      <a:headEnd len="sm" w="sm" type="none"/>
                      <a:tailEnd len="sm" w="sm" type="none"/>
                    </a:lnL>
                    <a:lnR cap="flat" cmpd="sng" w="19050">
                      <a:solidFill>
                        <a:schemeClr val="lt2"/>
                      </a:solidFill>
                      <a:prstDash val="solid"/>
                      <a:round/>
                      <a:headEnd len="sm" w="sm" type="none"/>
                      <a:tailEnd len="sm" w="sm" type="none"/>
                    </a:lnR>
                    <a:lnT cap="flat" cmpd="sng" w="9525">
                      <a:solidFill>
                        <a:schemeClr val="accent5"/>
                      </a:solidFill>
                      <a:prstDash val="solid"/>
                      <a:round/>
                      <a:headEnd len="sm" w="sm" type="none"/>
                      <a:tailEnd len="sm" w="sm" type="none"/>
                    </a:lnT>
                    <a:lnB cap="flat" cmpd="sng" w="19050">
                      <a:solidFill>
                        <a:schemeClr val="lt2"/>
                      </a:solidFill>
                      <a:prstDash val="solid"/>
                      <a:round/>
                      <a:headEnd len="sm" w="sm" type="none"/>
                      <a:tailEnd len="sm" w="sm" type="none"/>
                    </a:lnB>
                    <a:solidFill>
                      <a:srgbClr val="000000">
                        <a:alpha val="15080"/>
                      </a:srgbClr>
                    </a:solidFill>
                  </a:tcPr>
                </a:tc>
              </a:tr>
            </a:tbl>
          </a:graphicData>
        </a:graphic>
      </p:graphicFrame>
      <p:sp>
        <p:nvSpPr>
          <p:cNvPr id="425" name="Google Shape;425;p4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9" name="Shape 429"/>
        <p:cNvGrpSpPr/>
        <p:nvPr/>
      </p:nvGrpSpPr>
      <p:grpSpPr>
        <a:xfrm>
          <a:off x="0" y="0"/>
          <a:ext cx="0" cy="0"/>
          <a:chOff x="0" y="0"/>
          <a:chExt cx="0" cy="0"/>
        </a:xfrm>
      </p:grpSpPr>
      <p:sp>
        <p:nvSpPr>
          <p:cNvPr id="430" name="Google Shape;430;p43"/>
          <p:cNvSpPr/>
          <p:nvPr/>
        </p:nvSpPr>
        <p:spPr>
          <a:xfrm>
            <a:off x="988126" y="1045925"/>
            <a:ext cx="7340203" cy="3496711"/>
          </a:xfrm>
          <a:custGeom>
            <a:rect b="b" l="l" r="r" t="t"/>
            <a:pathLst>
              <a:path extrusionOk="0" h="136125" w="28575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5"/>
          </a:solidFill>
          <a:ln>
            <a:noFill/>
          </a:ln>
          <a:effectLst>
            <a:outerShdw rotWithShape="0" algn="bl" dir="5400000" dist="47625">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3"/>
          <p:cNvSpPr txBox="1"/>
          <p:nvPr>
            <p:ph idx="4294967295" type="title"/>
          </p:nvPr>
        </p:nvSpPr>
        <p:spPr>
          <a:xfrm>
            <a:off x="457200" y="455675"/>
            <a:ext cx="10542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Maps</a:t>
            </a:r>
            <a:endParaRPr/>
          </a:p>
        </p:txBody>
      </p:sp>
      <p:sp>
        <p:nvSpPr>
          <p:cNvPr id="432" name="Google Shape;432;p43"/>
          <p:cNvSpPr/>
          <p:nvPr/>
        </p:nvSpPr>
        <p:spPr>
          <a:xfrm>
            <a:off x="2291600" y="1861450"/>
            <a:ext cx="719100" cy="181800"/>
          </a:xfrm>
          <a:prstGeom prst="wedgeRectCallout">
            <a:avLst>
              <a:gd fmla="val -21428" name="adj1"/>
              <a:gd fmla="val 84287"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Titillium Web Light"/>
                <a:ea typeface="Titillium Web Light"/>
                <a:cs typeface="Titillium Web Light"/>
                <a:sym typeface="Titillium Web Light"/>
              </a:rPr>
              <a:t>our office</a:t>
            </a:r>
            <a:endParaRPr sz="1000">
              <a:solidFill>
                <a:schemeClr val="lt1"/>
              </a:solidFill>
              <a:latin typeface="Titillium Web Light"/>
              <a:ea typeface="Titillium Web Light"/>
              <a:cs typeface="Titillium Web Light"/>
              <a:sym typeface="Titillium Web Light"/>
            </a:endParaRPr>
          </a:p>
        </p:txBody>
      </p:sp>
      <p:sp>
        <p:nvSpPr>
          <p:cNvPr id="433" name="Google Shape;433;p43"/>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34" name="Google Shape;434;p43"/>
          <p:cNvSpPr txBox="1"/>
          <p:nvPr>
            <p:ph idx="4294967295" type="body"/>
          </p:nvPr>
        </p:nvSpPr>
        <p:spPr>
          <a:xfrm>
            <a:off x="457200" y="4756975"/>
            <a:ext cx="7719300" cy="306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900">
                <a:solidFill>
                  <a:schemeClr val="lt2"/>
                </a:solidFill>
              </a:rPr>
              <a:t>Find more maps at </a:t>
            </a:r>
            <a:r>
              <a:rPr lang="en" sz="900" u="sng">
                <a:solidFill>
                  <a:schemeClr val="lt2"/>
                </a:solidFill>
                <a:hlinkClick r:id="rId3">
                  <a:extLst>
                    <a:ext uri="{A12FA001-AC4F-418D-AE19-62706E023703}">
                      <ahyp:hlinkClr val="tx"/>
                    </a:ext>
                  </a:extLst>
                </a:hlinkClick>
              </a:rPr>
              <a:t>slidescarnival.com/extra-free-resources-icons-and-maps</a:t>
            </a:r>
            <a:endParaRPr sz="900">
              <a:solidFill>
                <a:schemeClr val="lt2"/>
              </a:solidFill>
            </a:endParaRPr>
          </a:p>
          <a:p>
            <a:pPr indent="0" lvl="0" marL="0" rtl="0" algn="l">
              <a:spcBef>
                <a:spcPts val="600"/>
              </a:spcBef>
              <a:spcAft>
                <a:spcPts val="0"/>
              </a:spcAft>
              <a:buNone/>
            </a:pPr>
            <a:r>
              <a:t/>
            </a:r>
            <a:endParaRPr b="1" sz="900">
              <a:solidFill>
                <a:schemeClr val="lt2"/>
              </a:solidFill>
            </a:endParaRPr>
          </a:p>
        </p:txBody>
      </p:sp>
      <p:sp>
        <p:nvSpPr>
          <p:cNvPr id="435" name="Google Shape;435;p43"/>
          <p:cNvSpPr/>
          <p:nvPr/>
        </p:nvSpPr>
        <p:spPr>
          <a:xfrm>
            <a:off x="1553725" y="2144300"/>
            <a:ext cx="181800" cy="181800"/>
          </a:xfrm>
          <a:prstGeom prst="mathMultiply">
            <a:avLst>
              <a:gd fmla="val 23520" name="adj1"/>
            </a:avLst>
          </a:prstGeom>
          <a:solidFill>
            <a:schemeClr val="lt2"/>
          </a:solidFill>
          <a:ln>
            <a:noFill/>
          </a:ln>
          <a:effectLst>
            <a:outerShdw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3"/>
          <p:cNvSpPr/>
          <p:nvPr/>
        </p:nvSpPr>
        <p:spPr>
          <a:xfrm>
            <a:off x="3074000" y="3553050"/>
            <a:ext cx="181800" cy="181800"/>
          </a:xfrm>
          <a:prstGeom prst="mathMultiply">
            <a:avLst>
              <a:gd fmla="val 23520" name="adj1"/>
            </a:avLst>
          </a:prstGeom>
          <a:solidFill>
            <a:schemeClr val="lt2"/>
          </a:solidFill>
          <a:ln>
            <a:noFill/>
          </a:ln>
          <a:effectLst>
            <a:outerShdw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3"/>
          <p:cNvSpPr/>
          <p:nvPr/>
        </p:nvSpPr>
        <p:spPr>
          <a:xfrm>
            <a:off x="3984675" y="1947632"/>
            <a:ext cx="181800" cy="181800"/>
          </a:xfrm>
          <a:prstGeom prst="mathMultiply">
            <a:avLst>
              <a:gd fmla="val 23520" name="adj1"/>
            </a:avLst>
          </a:prstGeom>
          <a:solidFill>
            <a:schemeClr val="lt2"/>
          </a:solidFill>
          <a:ln>
            <a:noFill/>
          </a:ln>
          <a:effectLst>
            <a:outerShdw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3"/>
          <p:cNvSpPr/>
          <p:nvPr/>
        </p:nvSpPr>
        <p:spPr>
          <a:xfrm>
            <a:off x="4657475" y="3872725"/>
            <a:ext cx="181800" cy="181800"/>
          </a:xfrm>
          <a:prstGeom prst="mathMultiply">
            <a:avLst>
              <a:gd fmla="val 23520" name="adj1"/>
            </a:avLst>
          </a:prstGeom>
          <a:solidFill>
            <a:schemeClr val="lt2"/>
          </a:solidFill>
          <a:ln>
            <a:noFill/>
          </a:ln>
          <a:effectLst>
            <a:outerShdw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3"/>
          <p:cNvSpPr/>
          <p:nvPr/>
        </p:nvSpPr>
        <p:spPr>
          <a:xfrm>
            <a:off x="6549475" y="2419375"/>
            <a:ext cx="181800" cy="181800"/>
          </a:xfrm>
          <a:prstGeom prst="mathMultiply">
            <a:avLst>
              <a:gd fmla="val 23520" name="adj1"/>
            </a:avLst>
          </a:prstGeom>
          <a:solidFill>
            <a:schemeClr val="lt2"/>
          </a:solidFill>
          <a:ln>
            <a:noFill/>
          </a:ln>
          <a:effectLst>
            <a:outerShdw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3"/>
          <p:cNvSpPr/>
          <p:nvPr/>
        </p:nvSpPr>
        <p:spPr>
          <a:xfrm>
            <a:off x="7110750" y="3872725"/>
            <a:ext cx="181800" cy="181800"/>
          </a:xfrm>
          <a:prstGeom prst="mathMultiply">
            <a:avLst>
              <a:gd fmla="val 23520" name="adj1"/>
            </a:avLst>
          </a:prstGeom>
          <a:solidFill>
            <a:schemeClr val="lt2"/>
          </a:solidFill>
          <a:ln>
            <a:noFill/>
          </a:ln>
          <a:effectLst>
            <a:outerShdw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4" name="Shape 444"/>
        <p:cNvGrpSpPr/>
        <p:nvPr/>
      </p:nvGrpSpPr>
      <p:grpSpPr>
        <a:xfrm>
          <a:off x="0" y="0"/>
          <a:ext cx="0" cy="0"/>
          <a:chOff x="0" y="0"/>
          <a:chExt cx="0" cy="0"/>
        </a:xfrm>
      </p:grpSpPr>
      <p:sp>
        <p:nvSpPr>
          <p:cNvPr id="445" name="Google Shape;445;p44"/>
          <p:cNvSpPr txBox="1"/>
          <p:nvPr>
            <p:ph idx="4294967295" type="ctrTitle"/>
          </p:nvPr>
        </p:nvSpPr>
        <p:spPr>
          <a:xfrm>
            <a:off x="975250" y="1691700"/>
            <a:ext cx="71934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9600">
                <a:solidFill>
                  <a:schemeClr val="lt2"/>
                </a:solidFill>
              </a:rPr>
              <a:t>89</a:t>
            </a:r>
            <a:r>
              <a:rPr lang="en" sz="6000">
                <a:solidFill>
                  <a:schemeClr val="lt2"/>
                </a:solidFill>
              </a:rPr>
              <a:t>,</a:t>
            </a:r>
            <a:r>
              <a:rPr lang="en" sz="9600">
                <a:solidFill>
                  <a:schemeClr val="lt2"/>
                </a:solidFill>
              </a:rPr>
              <a:t>526</a:t>
            </a:r>
            <a:r>
              <a:rPr lang="en" sz="6000">
                <a:solidFill>
                  <a:schemeClr val="lt2"/>
                </a:solidFill>
              </a:rPr>
              <a:t>,</a:t>
            </a:r>
            <a:r>
              <a:rPr lang="en" sz="9600">
                <a:solidFill>
                  <a:schemeClr val="lt2"/>
                </a:solidFill>
              </a:rPr>
              <a:t>124</a:t>
            </a:r>
            <a:endParaRPr sz="9600">
              <a:solidFill>
                <a:schemeClr val="lt2"/>
              </a:solidFill>
            </a:endParaRPr>
          </a:p>
        </p:txBody>
      </p:sp>
      <p:sp>
        <p:nvSpPr>
          <p:cNvPr id="446" name="Google Shape;446;p44"/>
          <p:cNvSpPr txBox="1"/>
          <p:nvPr>
            <p:ph idx="4294967295" type="subTitle"/>
          </p:nvPr>
        </p:nvSpPr>
        <p:spPr>
          <a:xfrm>
            <a:off x="975250" y="2948403"/>
            <a:ext cx="7193400" cy="503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Whoa! That’s a big number, aren’t you proud?</a:t>
            </a:r>
            <a:endParaRPr/>
          </a:p>
        </p:txBody>
      </p:sp>
      <p:sp>
        <p:nvSpPr>
          <p:cNvPr id="447" name="Google Shape;447;p4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1" name="Shape 451"/>
        <p:cNvGrpSpPr/>
        <p:nvPr/>
      </p:nvGrpSpPr>
      <p:grpSpPr>
        <a:xfrm>
          <a:off x="0" y="0"/>
          <a:ext cx="0" cy="0"/>
          <a:chOff x="0" y="0"/>
          <a:chExt cx="0" cy="0"/>
        </a:xfrm>
      </p:grpSpPr>
      <p:sp>
        <p:nvSpPr>
          <p:cNvPr id="452" name="Google Shape;452;p45"/>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Let’s review some concepts</a:t>
            </a:r>
            <a:endParaRPr/>
          </a:p>
        </p:txBody>
      </p:sp>
      <p:sp>
        <p:nvSpPr>
          <p:cNvPr id="453" name="Google Shape;453;p45"/>
          <p:cNvSpPr txBox="1"/>
          <p:nvPr>
            <p:ph idx="1" type="body"/>
          </p:nvPr>
        </p:nvSpPr>
        <p:spPr>
          <a:xfrm>
            <a:off x="975250" y="1575125"/>
            <a:ext cx="2202900" cy="1220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Yellow</a:t>
            </a:r>
            <a:endParaRPr b="1"/>
          </a:p>
          <a:p>
            <a:pPr indent="0" lvl="0" marL="0" rtl="0" algn="l">
              <a:spcBef>
                <a:spcPts val="600"/>
              </a:spcBef>
              <a:spcAft>
                <a:spcPts val="0"/>
              </a:spcAft>
              <a:buNone/>
            </a:pPr>
            <a:r>
              <a:rPr lang="en" sz="1200"/>
              <a:t>Is the color of gold, butter and ripe lemons. In the spectrum of visible light, yellow is found between green and orange.</a:t>
            </a:r>
            <a:endParaRPr sz="1200"/>
          </a:p>
        </p:txBody>
      </p:sp>
      <p:sp>
        <p:nvSpPr>
          <p:cNvPr id="454" name="Google Shape;454;p45"/>
          <p:cNvSpPr txBox="1"/>
          <p:nvPr>
            <p:ph idx="2" type="body"/>
          </p:nvPr>
        </p:nvSpPr>
        <p:spPr>
          <a:xfrm>
            <a:off x="3470356" y="1575125"/>
            <a:ext cx="2202900" cy="1220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Blue</a:t>
            </a:r>
            <a:endParaRPr b="1"/>
          </a:p>
          <a:p>
            <a:pPr indent="0" lvl="0" marL="0" rtl="0" algn="l">
              <a:spcBef>
                <a:spcPts val="600"/>
              </a:spcBef>
              <a:spcAft>
                <a:spcPts val="0"/>
              </a:spcAft>
              <a:buNone/>
            </a:pPr>
            <a:r>
              <a:rPr lang="en" sz="1200"/>
              <a:t>Is the colour of the clear sky and the deep sea. It is located between violet and green on the optical spectrum.</a:t>
            </a:r>
            <a:endParaRPr sz="1200"/>
          </a:p>
        </p:txBody>
      </p:sp>
      <p:sp>
        <p:nvSpPr>
          <p:cNvPr id="455" name="Google Shape;455;p45"/>
          <p:cNvSpPr txBox="1"/>
          <p:nvPr>
            <p:ph idx="3" type="body"/>
          </p:nvPr>
        </p:nvSpPr>
        <p:spPr>
          <a:xfrm>
            <a:off x="5975475" y="1575125"/>
            <a:ext cx="2202900" cy="1220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Red</a:t>
            </a:r>
            <a:endParaRPr b="1"/>
          </a:p>
          <a:p>
            <a:pPr indent="0" lvl="0" marL="0" rtl="0" algn="l">
              <a:spcBef>
                <a:spcPts val="600"/>
              </a:spcBef>
              <a:spcAft>
                <a:spcPts val="0"/>
              </a:spcAft>
              <a:buNone/>
            </a:pPr>
            <a:r>
              <a:rPr lang="en" sz="1200"/>
              <a:t>Is the color of blood, and because of this it has historically been associated with sacrifice, danger and courage. </a:t>
            </a:r>
            <a:endParaRPr sz="1200"/>
          </a:p>
          <a:p>
            <a:pPr indent="0" lvl="0" marL="0" rtl="0" algn="l">
              <a:spcBef>
                <a:spcPts val="600"/>
              </a:spcBef>
              <a:spcAft>
                <a:spcPts val="0"/>
              </a:spcAft>
              <a:buNone/>
            </a:pPr>
            <a:r>
              <a:t/>
            </a:r>
            <a:endParaRPr sz="1200"/>
          </a:p>
        </p:txBody>
      </p:sp>
      <p:sp>
        <p:nvSpPr>
          <p:cNvPr id="456" name="Google Shape;456;p4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57" name="Google Shape;457;p45"/>
          <p:cNvSpPr txBox="1"/>
          <p:nvPr>
            <p:ph idx="1" type="body"/>
          </p:nvPr>
        </p:nvSpPr>
        <p:spPr>
          <a:xfrm>
            <a:off x="975250" y="2946725"/>
            <a:ext cx="2202900" cy="1220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Yellow</a:t>
            </a:r>
            <a:endParaRPr b="1"/>
          </a:p>
          <a:p>
            <a:pPr indent="0" lvl="0" marL="0" rtl="0" algn="l">
              <a:spcBef>
                <a:spcPts val="600"/>
              </a:spcBef>
              <a:spcAft>
                <a:spcPts val="0"/>
              </a:spcAft>
              <a:buNone/>
            </a:pPr>
            <a:r>
              <a:rPr lang="en" sz="1200"/>
              <a:t>Is the color of gold, butter and ripe lemons. In the spectrum of visible light, yellow is found between green and orange.</a:t>
            </a:r>
            <a:endParaRPr sz="1200"/>
          </a:p>
        </p:txBody>
      </p:sp>
      <p:sp>
        <p:nvSpPr>
          <p:cNvPr id="458" name="Google Shape;458;p45"/>
          <p:cNvSpPr txBox="1"/>
          <p:nvPr>
            <p:ph idx="2" type="body"/>
          </p:nvPr>
        </p:nvSpPr>
        <p:spPr>
          <a:xfrm>
            <a:off x="3470356" y="2946725"/>
            <a:ext cx="2202900" cy="1220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Blue</a:t>
            </a:r>
            <a:endParaRPr b="1"/>
          </a:p>
          <a:p>
            <a:pPr indent="0" lvl="0" marL="0" rtl="0" algn="l">
              <a:spcBef>
                <a:spcPts val="600"/>
              </a:spcBef>
              <a:spcAft>
                <a:spcPts val="0"/>
              </a:spcAft>
              <a:buNone/>
            </a:pPr>
            <a:r>
              <a:rPr lang="en" sz="1200"/>
              <a:t>Is the colour of the clear sky and the deep sea. It is located between violet and green on the optical spectrum.</a:t>
            </a:r>
            <a:endParaRPr sz="1200"/>
          </a:p>
        </p:txBody>
      </p:sp>
      <p:sp>
        <p:nvSpPr>
          <p:cNvPr id="459" name="Google Shape;459;p45"/>
          <p:cNvSpPr txBox="1"/>
          <p:nvPr>
            <p:ph idx="3" type="body"/>
          </p:nvPr>
        </p:nvSpPr>
        <p:spPr>
          <a:xfrm>
            <a:off x="5975475" y="2946725"/>
            <a:ext cx="2202900" cy="1220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Red</a:t>
            </a:r>
            <a:endParaRPr b="1"/>
          </a:p>
          <a:p>
            <a:pPr indent="0" lvl="0" marL="0" rtl="0" algn="l">
              <a:spcBef>
                <a:spcPts val="600"/>
              </a:spcBef>
              <a:spcAft>
                <a:spcPts val="0"/>
              </a:spcAft>
              <a:buNone/>
            </a:pPr>
            <a:r>
              <a:rPr lang="en" sz="1200"/>
              <a:t>Is the color of blood, and because of this it has historically been associated with sacrifice, danger and courage. </a:t>
            </a:r>
            <a:endParaRPr sz="1200"/>
          </a:p>
          <a:p>
            <a:pPr indent="0" lvl="0" marL="0" rtl="0" algn="l">
              <a:spcBef>
                <a:spcPts val="600"/>
              </a:spcBef>
              <a:spcAft>
                <a:spcPts val="0"/>
              </a:spcAft>
              <a:buNone/>
            </a:pPr>
            <a:r>
              <a:t/>
            </a:r>
            <a:endParaRPr sz="1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3" name="Shape 463"/>
        <p:cNvGrpSpPr/>
        <p:nvPr/>
      </p:nvGrpSpPr>
      <p:grpSpPr>
        <a:xfrm>
          <a:off x="0" y="0"/>
          <a:ext cx="0" cy="0"/>
          <a:chOff x="0" y="0"/>
          <a:chExt cx="0" cy="0"/>
        </a:xfrm>
      </p:grpSpPr>
      <p:sp>
        <p:nvSpPr>
          <p:cNvPr id="464" name="Google Shape;464;p46"/>
          <p:cNvSpPr txBox="1"/>
          <p:nvPr>
            <p:ph idx="1" type="body"/>
          </p:nvPr>
        </p:nvSpPr>
        <p:spPr>
          <a:xfrm>
            <a:off x="975250" y="4406300"/>
            <a:ext cx="7193400" cy="3936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rPr lang="en"/>
              <a:t>You can insert graphs from Excel or Google Sheets</a:t>
            </a:r>
            <a:endParaRPr/>
          </a:p>
        </p:txBody>
      </p:sp>
      <p:sp>
        <p:nvSpPr>
          <p:cNvPr id="465" name="Google Shape;465;p4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466" name="Google Shape;466;p46"/>
          <p:cNvCxnSpPr/>
          <p:nvPr/>
        </p:nvCxnSpPr>
        <p:spPr>
          <a:xfrm>
            <a:off x="1044725" y="1062951"/>
            <a:ext cx="7239000" cy="0"/>
          </a:xfrm>
          <a:prstGeom prst="straightConnector1">
            <a:avLst/>
          </a:prstGeom>
          <a:noFill/>
          <a:ln cap="flat" cmpd="sng" w="9525">
            <a:solidFill>
              <a:schemeClr val="accent6"/>
            </a:solidFill>
            <a:prstDash val="solid"/>
            <a:round/>
            <a:headEnd len="med" w="med" type="none"/>
            <a:tailEnd len="med" w="med" type="none"/>
          </a:ln>
        </p:spPr>
      </p:cxnSp>
      <p:cxnSp>
        <p:nvCxnSpPr>
          <p:cNvPr id="467" name="Google Shape;467;p46"/>
          <p:cNvCxnSpPr/>
          <p:nvPr/>
        </p:nvCxnSpPr>
        <p:spPr>
          <a:xfrm>
            <a:off x="1044725" y="1772433"/>
            <a:ext cx="7239000" cy="0"/>
          </a:xfrm>
          <a:prstGeom prst="straightConnector1">
            <a:avLst/>
          </a:prstGeom>
          <a:noFill/>
          <a:ln cap="flat" cmpd="sng" w="9525">
            <a:solidFill>
              <a:schemeClr val="accent6"/>
            </a:solidFill>
            <a:prstDash val="solid"/>
            <a:round/>
            <a:headEnd len="med" w="med" type="none"/>
            <a:tailEnd len="med" w="med" type="none"/>
          </a:ln>
        </p:spPr>
      </p:cxnSp>
      <p:cxnSp>
        <p:nvCxnSpPr>
          <p:cNvPr id="468" name="Google Shape;468;p46"/>
          <p:cNvCxnSpPr/>
          <p:nvPr/>
        </p:nvCxnSpPr>
        <p:spPr>
          <a:xfrm>
            <a:off x="1044725" y="2481914"/>
            <a:ext cx="7239000" cy="0"/>
          </a:xfrm>
          <a:prstGeom prst="straightConnector1">
            <a:avLst/>
          </a:prstGeom>
          <a:noFill/>
          <a:ln cap="flat" cmpd="sng" w="9525">
            <a:solidFill>
              <a:schemeClr val="accent6"/>
            </a:solidFill>
            <a:prstDash val="solid"/>
            <a:round/>
            <a:headEnd len="med" w="med" type="none"/>
            <a:tailEnd len="med" w="med" type="none"/>
          </a:ln>
        </p:spPr>
      </p:cxnSp>
      <p:cxnSp>
        <p:nvCxnSpPr>
          <p:cNvPr id="469" name="Google Shape;469;p46"/>
          <p:cNvCxnSpPr/>
          <p:nvPr/>
        </p:nvCxnSpPr>
        <p:spPr>
          <a:xfrm>
            <a:off x="1044725" y="3191396"/>
            <a:ext cx="7239000" cy="0"/>
          </a:xfrm>
          <a:prstGeom prst="straightConnector1">
            <a:avLst/>
          </a:prstGeom>
          <a:noFill/>
          <a:ln cap="flat" cmpd="sng" w="9525">
            <a:solidFill>
              <a:schemeClr val="accent6"/>
            </a:solidFill>
            <a:prstDash val="solid"/>
            <a:round/>
            <a:headEnd len="med" w="med" type="none"/>
            <a:tailEnd len="med" w="med" type="none"/>
          </a:ln>
        </p:spPr>
      </p:cxnSp>
      <p:cxnSp>
        <p:nvCxnSpPr>
          <p:cNvPr id="470" name="Google Shape;470;p46"/>
          <p:cNvCxnSpPr/>
          <p:nvPr/>
        </p:nvCxnSpPr>
        <p:spPr>
          <a:xfrm>
            <a:off x="1044725" y="3922776"/>
            <a:ext cx="7239000" cy="0"/>
          </a:xfrm>
          <a:prstGeom prst="straightConnector1">
            <a:avLst/>
          </a:prstGeom>
          <a:noFill/>
          <a:ln cap="flat" cmpd="sng" w="9525">
            <a:solidFill>
              <a:schemeClr val="accent6"/>
            </a:solidFill>
            <a:prstDash val="solid"/>
            <a:round/>
            <a:headEnd len="med" w="med" type="none"/>
            <a:tailEnd len="med" w="med" type="none"/>
          </a:ln>
        </p:spPr>
      </p:cxnSp>
      <p:sp>
        <p:nvSpPr>
          <p:cNvPr id="471" name="Google Shape;471;p46"/>
          <p:cNvSpPr txBox="1"/>
          <p:nvPr/>
        </p:nvSpPr>
        <p:spPr>
          <a:xfrm>
            <a:off x="975240" y="904200"/>
            <a:ext cx="357900" cy="3030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4000</a:t>
            </a:r>
            <a:endParaRPr sz="1000">
              <a:solidFill>
                <a:schemeClr val="lt1"/>
              </a:solidFill>
              <a:latin typeface="Titillium Web"/>
              <a:ea typeface="Titillium Web"/>
              <a:cs typeface="Titillium Web"/>
              <a:sym typeface="Titillium Web"/>
            </a:endParaRPr>
          </a:p>
          <a:p>
            <a:pPr indent="0" lvl="0" marL="0" marR="0" rtl="0" algn="r">
              <a:lnSpc>
                <a:spcPct val="100000"/>
              </a:lnSpc>
              <a:spcBef>
                <a:spcPts val="4400"/>
              </a:spcBef>
              <a:spcAft>
                <a:spcPts val="0"/>
              </a:spcAft>
              <a:buNone/>
            </a:pPr>
            <a:r>
              <a:rPr lang="en" sz="1000">
                <a:solidFill>
                  <a:schemeClr val="lt1"/>
                </a:solidFill>
                <a:latin typeface="Titillium Web"/>
                <a:ea typeface="Titillium Web"/>
                <a:cs typeface="Titillium Web"/>
                <a:sym typeface="Titillium Web"/>
              </a:rPr>
              <a:t>3000</a:t>
            </a:r>
            <a:endParaRPr sz="1000">
              <a:solidFill>
                <a:schemeClr val="lt1"/>
              </a:solidFill>
              <a:latin typeface="Titillium Web"/>
              <a:ea typeface="Titillium Web"/>
              <a:cs typeface="Titillium Web"/>
              <a:sym typeface="Titillium Web"/>
            </a:endParaRPr>
          </a:p>
          <a:p>
            <a:pPr indent="0" lvl="0" marL="0" marR="0" rtl="0" algn="r">
              <a:lnSpc>
                <a:spcPct val="100000"/>
              </a:lnSpc>
              <a:spcBef>
                <a:spcPts val="4400"/>
              </a:spcBef>
              <a:spcAft>
                <a:spcPts val="0"/>
              </a:spcAft>
              <a:buNone/>
            </a:pPr>
            <a:r>
              <a:rPr lang="en" sz="1000">
                <a:solidFill>
                  <a:schemeClr val="lt1"/>
                </a:solidFill>
                <a:latin typeface="Titillium Web"/>
                <a:ea typeface="Titillium Web"/>
                <a:cs typeface="Titillium Web"/>
                <a:sym typeface="Titillium Web"/>
              </a:rPr>
              <a:t>2000</a:t>
            </a:r>
            <a:endParaRPr sz="1000">
              <a:solidFill>
                <a:schemeClr val="lt1"/>
              </a:solidFill>
              <a:latin typeface="Titillium Web"/>
              <a:ea typeface="Titillium Web"/>
              <a:cs typeface="Titillium Web"/>
              <a:sym typeface="Titillium Web"/>
            </a:endParaRPr>
          </a:p>
          <a:p>
            <a:pPr indent="0" lvl="0" marL="0" marR="0" rtl="0" algn="r">
              <a:lnSpc>
                <a:spcPct val="100000"/>
              </a:lnSpc>
              <a:spcBef>
                <a:spcPts val="4400"/>
              </a:spcBef>
              <a:spcAft>
                <a:spcPts val="0"/>
              </a:spcAft>
              <a:buNone/>
            </a:pPr>
            <a:r>
              <a:rPr lang="en" sz="1000">
                <a:solidFill>
                  <a:schemeClr val="lt1"/>
                </a:solidFill>
                <a:latin typeface="Titillium Web"/>
                <a:ea typeface="Titillium Web"/>
                <a:cs typeface="Titillium Web"/>
                <a:sym typeface="Titillium Web"/>
              </a:rPr>
              <a:t>1000</a:t>
            </a:r>
            <a:endParaRPr sz="1000">
              <a:solidFill>
                <a:schemeClr val="lt1"/>
              </a:solidFill>
              <a:latin typeface="Titillium Web"/>
              <a:ea typeface="Titillium Web"/>
              <a:cs typeface="Titillium Web"/>
              <a:sym typeface="Titillium Web"/>
            </a:endParaRPr>
          </a:p>
          <a:p>
            <a:pPr indent="0" lvl="0" marL="0" marR="0" rtl="0" algn="r">
              <a:lnSpc>
                <a:spcPct val="100000"/>
              </a:lnSpc>
              <a:spcBef>
                <a:spcPts val="4400"/>
              </a:spcBef>
              <a:spcAft>
                <a:spcPts val="4400"/>
              </a:spcAft>
              <a:buNone/>
            </a:pPr>
            <a:r>
              <a:rPr lang="en" sz="1000">
                <a:solidFill>
                  <a:schemeClr val="lt1"/>
                </a:solidFill>
                <a:latin typeface="Titillium Web"/>
                <a:ea typeface="Titillium Web"/>
                <a:cs typeface="Titillium Web"/>
                <a:sym typeface="Titillium Web"/>
              </a:rPr>
              <a:t>0</a:t>
            </a:r>
            <a:endParaRPr sz="1000">
              <a:solidFill>
                <a:schemeClr val="lt1"/>
              </a:solidFill>
              <a:latin typeface="Titillium Web"/>
              <a:ea typeface="Titillium Web"/>
              <a:cs typeface="Titillium Web"/>
              <a:sym typeface="Titillium Web"/>
            </a:endParaRPr>
          </a:p>
        </p:txBody>
      </p:sp>
      <p:sp>
        <p:nvSpPr>
          <p:cNvPr id="472" name="Google Shape;472;p46"/>
          <p:cNvSpPr/>
          <p:nvPr/>
        </p:nvSpPr>
        <p:spPr>
          <a:xfrm>
            <a:off x="1665007" y="2369187"/>
            <a:ext cx="233700" cy="1553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6"/>
          <p:cNvSpPr/>
          <p:nvPr/>
        </p:nvSpPr>
        <p:spPr>
          <a:xfrm>
            <a:off x="1979251" y="1975124"/>
            <a:ext cx="233700" cy="1947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6"/>
          <p:cNvSpPr/>
          <p:nvPr/>
        </p:nvSpPr>
        <p:spPr>
          <a:xfrm>
            <a:off x="2293495" y="2481914"/>
            <a:ext cx="233700" cy="144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6"/>
          <p:cNvSpPr/>
          <p:nvPr/>
        </p:nvSpPr>
        <p:spPr>
          <a:xfrm>
            <a:off x="3418011" y="2682977"/>
            <a:ext cx="233700" cy="123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6"/>
          <p:cNvSpPr/>
          <p:nvPr/>
        </p:nvSpPr>
        <p:spPr>
          <a:xfrm>
            <a:off x="3732256" y="2084594"/>
            <a:ext cx="233700" cy="1838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6"/>
          <p:cNvSpPr/>
          <p:nvPr/>
        </p:nvSpPr>
        <p:spPr>
          <a:xfrm>
            <a:off x="4046500" y="1217275"/>
            <a:ext cx="233700" cy="2706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6"/>
          <p:cNvSpPr/>
          <p:nvPr/>
        </p:nvSpPr>
        <p:spPr>
          <a:xfrm>
            <a:off x="5171016" y="2128370"/>
            <a:ext cx="233700" cy="1794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6"/>
          <p:cNvSpPr/>
          <p:nvPr/>
        </p:nvSpPr>
        <p:spPr>
          <a:xfrm>
            <a:off x="5485260" y="1062827"/>
            <a:ext cx="233700" cy="286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6"/>
          <p:cNvSpPr/>
          <p:nvPr/>
        </p:nvSpPr>
        <p:spPr>
          <a:xfrm>
            <a:off x="5799505" y="2310812"/>
            <a:ext cx="233700" cy="161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6"/>
          <p:cNvSpPr/>
          <p:nvPr/>
        </p:nvSpPr>
        <p:spPr>
          <a:xfrm>
            <a:off x="6924021" y="2741351"/>
            <a:ext cx="233700" cy="118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6"/>
          <p:cNvSpPr/>
          <p:nvPr/>
        </p:nvSpPr>
        <p:spPr>
          <a:xfrm>
            <a:off x="7238265" y="1281870"/>
            <a:ext cx="233700" cy="2641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6"/>
          <p:cNvSpPr/>
          <p:nvPr/>
        </p:nvSpPr>
        <p:spPr>
          <a:xfrm>
            <a:off x="7552509" y="1595660"/>
            <a:ext cx="233700" cy="232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7" name="Shape 487"/>
        <p:cNvGrpSpPr/>
        <p:nvPr/>
      </p:nvGrpSpPr>
      <p:grpSpPr>
        <a:xfrm>
          <a:off x="0" y="0"/>
          <a:ext cx="0" cy="0"/>
          <a:chOff x="0" y="0"/>
          <a:chExt cx="0" cy="0"/>
        </a:xfrm>
      </p:grpSpPr>
      <p:sp>
        <p:nvSpPr>
          <p:cNvPr id="488" name="Google Shape;488;p47"/>
          <p:cNvSpPr txBox="1"/>
          <p:nvPr>
            <p:ph idx="4294967295" type="body"/>
          </p:nvPr>
        </p:nvSpPr>
        <p:spPr>
          <a:xfrm>
            <a:off x="975250" y="373700"/>
            <a:ext cx="2682600" cy="43965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lang="en">
                <a:solidFill>
                  <a:schemeClr val="lt2"/>
                </a:solidFill>
                <a:latin typeface="Quantico"/>
                <a:ea typeface="Quantico"/>
                <a:cs typeface="Quantico"/>
                <a:sym typeface="Quantico"/>
              </a:rPr>
              <a:t>Mobile</a:t>
            </a:r>
            <a:r>
              <a:rPr lang="en">
                <a:solidFill>
                  <a:schemeClr val="lt2"/>
                </a:solidFill>
                <a:latin typeface="Quantico"/>
                <a:ea typeface="Quantico"/>
                <a:cs typeface="Quantico"/>
                <a:sym typeface="Quantico"/>
              </a:rPr>
              <a:t> project</a:t>
            </a:r>
            <a:endParaRPr>
              <a:solidFill>
                <a:schemeClr val="lt2"/>
              </a:solidFill>
              <a:latin typeface="Quantico"/>
              <a:ea typeface="Quantico"/>
              <a:cs typeface="Quantico"/>
              <a:sym typeface="Quantico"/>
            </a:endParaRPr>
          </a:p>
          <a:p>
            <a:pPr indent="0" lvl="0" marL="0" rtl="0" algn="l">
              <a:spcBef>
                <a:spcPts val="600"/>
              </a:spcBef>
              <a:spcAft>
                <a:spcPts val="0"/>
              </a:spcAft>
              <a:buNone/>
            </a:pPr>
            <a:r>
              <a:rPr lang="en" sz="1800"/>
              <a:t>Show and explain your web, app or software projects using these gadget templates.</a:t>
            </a:r>
            <a:endParaRPr sz="1800"/>
          </a:p>
        </p:txBody>
      </p:sp>
      <p:sp>
        <p:nvSpPr>
          <p:cNvPr id="489" name="Google Shape;489;p4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90" name="Google Shape;490;p47"/>
          <p:cNvPicPr preferRelativeResize="0"/>
          <p:nvPr/>
        </p:nvPicPr>
        <p:blipFill>
          <a:blip r:embed="rId3">
            <a:alphaModFix/>
          </a:blip>
          <a:stretch>
            <a:fillRect/>
          </a:stretch>
        </p:blipFill>
        <p:spPr>
          <a:xfrm>
            <a:off x="4524475" y="83325"/>
            <a:ext cx="4013800" cy="2965750"/>
          </a:xfrm>
          <a:prstGeom prst="rect">
            <a:avLst/>
          </a:prstGeom>
          <a:noFill/>
          <a:ln>
            <a:noFill/>
          </a:ln>
        </p:spPr>
      </p:pic>
      <p:pic>
        <p:nvPicPr>
          <p:cNvPr id="491" name="Google Shape;491;p47"/>
          <p:cNvPicPr preferRelativeResize="0"/>
          <p:nvPr/>
        </p:nvPicPr>
        <p:blipFill>
          <a:blip r:embed="rId4">
            <a:alphaModFix/>
          </a:blip>
          <a:stretch>
            <a:fillRect/>
          </a:stretch>
        </p:blipFill>
        <p:spPr>
          <a:xfrm>
            <a:off x="4524475" y="2656275"/>
            <a:ext cx="4013800" cy="291931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5" name="Shape 495"/>
        <p:cNvGrpSpPr/>
        <p:nvPr/>
      </p:nvGrpSpPr>
      <p:grpSpPr>
        <a:xfrm>
          <a:off x="0" y="0"/>
          <a:ext cx="0" cy="0"/>
          <a:chOff x="0" y="0"/>
          <a:chExt cx="0" cy="0"/>
        </a:xfrm>
      </p:grpSpPr>
      <p:sp>
        <p:nvSpPr>
          <p:cNvPr id="496" name="Google Shape;496;p4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97" name="Google Shape;497;p48"/>
          <p:cNvGrpSpPr/>
          <p:nvPr/>
        </p:nvGrpSpPr>
        <p:grpSpPr>
          <a:xfrm>
            <a:off x="3657849" y="1241129"/>
            <a:ext cx="4542205" cy="2661224"/>
            <a:chOff x="1177450" y="241631"/>
            <a:chExt cx="6173152" cy="3616776"/>
          </a:xfrm>
        </p:grpSpPr>
        <p:sp>
          <p:nvSpPr>
            <p:cNvPr id="498" name="Google Shape;498;p48"/>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48"/>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 name="Google Shape;500;p48"/>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 name="Google Shape;501;p48"/>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150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02" name="Google Shape;502;p48"/>
          <p:cNvSpPr txBox="1"/>
          <p:nvPr>
            <p:ph idx="4294967295" type="body"/>
          </p:nvPr>
        </p:nvSpPr>
        <p:spPr>
          <a:xfrm>
            <a:off x="975250" y="373700"/>
            <a:ext cx="2436900" cy="43965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lang="en">
                <a:solidFill>
                  <a:schemeClr val="lt2"/>
                </a:solidFill>
                <a:latin typeface="Quantico"/>
                <a:ea typeface="Quantico"/>
                <a:cs typeface="Quantico"/>
                <a:sym typeface="Quantico"/>
              </a:rPr>
              <a:t>Desktop</a:t>
            </a:r>
            <a:r>
              <a:rPr lang="en">
                <a:solidFill>
                  <a:schemeClr val="lt2"/>
                </a:solidFill>
                <a:latin typeface="Quantico"/>
                <a:ea typeface="Quantico"/>
                <a:cs typeface="Quantico"/>
                <a:sym typeface="Quantico"/>
              </a:rPr>
              <a:t> project</a:t>
            </a:r>
            <a:endParaRPr>
              <a:solidFill>
                <a:schemeClr val="lt2"/>
              </a:solidFill>
              <a:latin typeface="Quantico"/>
              <a:ea typeface="Quantico"/>
              <a:cs typeface="Quantico"/>
              <a:sym typeface="Quantico"/>
            </a:endParaRPr>
          </a:p>
          <a:p>
            <a:pPr indent="0" lvl="0" marL="0" rtl="0" algn="l">
              <a:spcBef>
                <a:spcPts val="600"/>
              </a:spcBef>
              <a:spcAft>
                <a:spcPts val="0"/>
              </a:spcAft>
              <a:buNone/>
            </a:pPr>
            <a:r>
              <a:rPr lang="en" sz="1800"/>
              <a:t>Show and explain your web, app or software projects using these gadget templates.</a:t>
            </a:r>
            <a:endParaRPr sz="1800"/>
          </a:p>
        </p:txBody>
      </p:sp>
      <p:pic>
        <p:nvPicPr>
          <p:cNvPr id="503" name="Google Shape;503;p48"/>
          <p:cNvPicPr preferRelativeResize="0"/>
          <p:nvPr/>
        </p:nvPicPr>
        <p:blipFill rotWithShape="1">
          <a:blip r:embed="rId3">
            <a:alphaModFix/>
          </a:blip>
          <a:srcRect b="6620" l="0" r="0" t="0"/>
          <a:stretch/>
        </p:blipFill>
        <p:spPr>
          <a:xfrm>
            <a:off x="4163675" y="1387850"/>
            <a:ext cx="3530550" cy="2242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7" name="Shape 507"/>
        <p:cNvGrpSpPr/>
        <p:nvPr/>
      </p:nvGrpSpPr>
      <p:grpSpPr>
        <a:xfrm>
          <a:off x="0" y="0"/>
          <a:ext cx="0" cy="0"/>
          <a:chOff x="0" y="0"/>
          <a:chExt cx="0" cy="0"/>
        </a:xfrm>
      </p:grpSpPr>
      <p:sp>
        <p:nvSpPr>
          <p:cNvPr id="508" name="Google Shape;508;p4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3"/>
                </a:solidFill>
              </a:rPr>
              <a:t>‹#›</a:t>
            </a:fld>
            <a:endParaRPr>
              <a:solidFill>
                <a:schemeClr val="accent3"/>
              </a:solidFill>
            </a:endParaRPr>
          </a:p>
        </p:txBody>
      </p:sp>
      <p:sp>
        <p:nvSpPr>
          <p:cNvPr id="509" name="Google Shape;509;p49"/>
          <p:cNvSpPr txBox="1"/>
          <p:nvPr>
            <p:ph idx="4294967295" type="ctrTitle"/>
          </p:nvPr>
        </p:nvSpPr>
        <p:spPr>
          <a:xfrm>
            <a:off x="3265400" y="1613150"/>
            <a:ext cx="4852800" cy="1200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9600">
                <a:solidFill>
                  <a:schemeClr val="accent4"/>
                </a:solidFill>
              </a:rPr>
              <a:t>Thanks!</a:t>
            </a:r>
            <a:endParaRPr sz="9600">
              <a:solidFill>
                <a:schemeClr val="accent4"/>
              </a:solidFill>
            </a:endParaRPr>
          </a:p>
        </p:txBody>
      </p:sp>
      <p:sp>
        <p:nvSpPr>
          <p:cNvPr id="510" name="Google Shape;510;p49"/>
          <p:cNvSpPr txBox="1"/>
          <p:nvPr>
            <p:ph idx="4294967295" type="subTitle"/>
          </p:nvPr>
        </p:nvSpPr>
        <p:spPr>
          <a:xfrm>
            <a:off x="3265400" y="2767748"/>
            <a:ext cx="4852800" cy="762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800">
                <a:solidFill>
                  <a:schemeClr val="dk1"/>
                </a:solidFill>
                <a:latin typeface="Titillium Web"/>
                <a:ea typeface="Titillium Web"/>
                <a:cs typeface="Titillium Web"/>
                <a:sym typeface="Titillium Web"/>
              </a:rPr>
              <a:t>Any questions?</a:t>
            </a:r>
            <a:endParaRPr b="1" sz="1800">
              <a:solidFill>
                <a:schemeClr val="dk1"/>
              </a:solidFill>
              <a:latin typeface="Titillium Web"/>
              <a:ea typeface="Titillium Web"/>
              <a:cs typeface="Titillium Web"/>
              <a:sym typeface="Titillium Web"/>
            </a:endParaRPr>
          </a:p>
          <a:p>
            <a:pPr indent="0" lvl="0" marL="0" rtl="0" algn="l">
              <a:spcBef>
                <a:spcPts val="600"/>
              </a:spcBef>
              <a:spcAft>
                <a:spcPts val="0"/>
              </a:spcAft>
              <a:buNone/>
            </a:pPr>
            <a:r>
              <a:rPr lang="en" sz="1800">
                <a:solidFill>
                  <a:schemeClr val="dk1"/>
                </a:solidFill>
              </a:rPr>
              <a:t>You can find me at @username &amp; user@mail.me</a:t>
            </a:r>
            <a:endParaRPr sz="1800">
              <a:solidFill>
                <a:schemeClr val="dk1"/>
              </a:solidFill>
            </a:endParaRPr>
          </a:p>
        </p:txBody>
      </p:sp>
      <p:cxnSp>
        <p:nvCxnSpPr>
          <p:cNvPr id="511" name="Google Shape;511;p49"/>
          <p:cNvCxnSpPr/>
          <p:nvPr/>
        </p:nvCxnSpPr>
        <p:spPr>
          <a:xfrm>
            <a:off x="0" y="2571750"/>
            <a:ext cx="1144800" cy="0"/>
          </a:xfrm>
          <a:prstGeom prst="straightConnector1">
            <a:avLst/>
          </a:prstGeom>
          <a:noFill/>
          <a:ln cap="flat" cmpd="sng" w="9525">
            <a:solidFill>
              <a:schemeClr val="accent4"/>
            </a:solidFill>
            <a:prstDash val="solid"/>
            <a:round/>
            <a:headEnd len="med" w="med" type="none"/>
            <a:tailEnd len="med" w="med" type="none"/>
          </a:ln>
        </p:spPr>
      </p:cxnSp>
      <p:sp>
        <p:nvSpPr>
          <p:cNvPr id="512" name="Google Shape;512;p49"/>
          <p:cNvSpPr/>
          <p:nvPr/>
        </p:nvSpPr>
        <p:spPr>
          <a:xfrm>
            <a:off x="1152300" y="1649850"/>
            <a:ext cx="1843800" cy="18438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49"/>
          <p:cNvGrpSpPr/>
          <p:nvPr/>
        </p:nvGrpSpPr>
        <p:grpSpPr>
          <a:xfrm>
            <a:off x="1491429" y="2052012"/>
            <a:ext cx="1165552" cy="1039477"/>
            <a:chOff x="3927500" y="301425"/>
            <a:chExt cx="461550" cy="411625"/>
          </a:xfrm>
        </p:grpSpPr>
        <p:sp>
          <p:nvSpPr>
            <p:cNvPr id="514" name="Google Shape;514;p49"/>
            <p:cNvSpPr/>
            <p:nvPr/>
          </p:nvSpPr>
          <p:spPr>
            <a:xfrm>
              <a:off x="4080925" y="302050"/>
              <a:ext cx="154075" cy="411000"/>
            </a:xfrm>
            <a:custGeom>
              <a:rect b="b" l="l" r="r" t="t"/>
              <a:pathLst>
                <a:path extrusionOk="0" fill="none" h="16440" w="6163">
                  <a:moveTo>
                    <a:pt x="6162" y="3118"/>
                  </a:moveTo>
                  <a:lnTo>
                    <a:pt x="0" y="0"/>
                  </a:lnTo>
                  <a:lnTo>
                    <a:pt x="0" y="13322"/>
                  </a:lnTo>
                  <a:lnTo>
                    <a:pt x="6162" y="16440"/>
                  </a:lnTo>
                  <a:lnTo>
                    <a:pt x="6162" y="3118"/>
                  </a:lnTo>
                  <a:close/>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9"/>
            <p:cNvSpPr/>
            <p:nvPr/>
          </p:nvSpPr>
          <p:spPr>
            <a:xfrm>
              <a:off x="3927500" y="301425"/>
              <a:ext cx="153450" cy="406150"/>
            </a:xfrm>
            <a:custGeom>
              <a:rect b="b" l="l" r="r" t="t"/>
              <a:pathLst>
                <a:path extrusionOk="0" fill="none" h="16246" w="6138">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9"/>
            <p:cNvSpPr/>
            <p:nvPr/>
          </p:nvSpPr>
          <p:spPr>
            <a:xfrm>
              <a:off x="4234975" y="306925"/>
              <a:ext cx="154075" cy="405525"/>
            </a:xfrm>
            <a:custGeom>
              <a:rect b="b" l="l" r="r" t="t"/>
              <a:pathLst>
                <a:path extrusionOk="0" fill="none" h="16221" w="6163">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9"/>
            <p:cNvSpPr/>
            <p:nvPr/>
          </p:nvSpPr>
          <p:spPr>
            <a:xfrm>
              <a:off x="4295850" y="442075"/>
              <a:ext cx="46300" cy="26225"/>
            </a:xfrm>
            <a:custGeom>
              <a:rect b="b" l="l" r="r" t="t"/>
              <a:pathLst>
                <a:path extrusionOk="0" fill="none" h="1049" w="1852">
                  <a:moveTo>
                    <a:pt x="1" y="1"/>
                  </a:moveTo>
                  <a:lnTo>
                    <a:pt x="1852" y="1048"/>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9"/>
            <p:cNvSpPr/>
            <p:nvPr/>
          </p:nvSpPr>
          <p:spPr>
            <a:xfrm>
              <a:off x="4296475" y="415900"/>
              <a:ext cx="45075" cy="78575"/>
            </a:xfrm>
            <a:custGeom>
              <a:rect b="b" l="l" r="r" t="t"/>
              <a:pathLst>
                <a:path extrusionOk="0" fill="none" h="3143" w="1803">
                  <a:moveTo>
                    <a:pt x="1802" y="1"/>
                  </a:moveTo>
                  <a:lnTo>
                    <a:pt x="0" y="3142"/>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9"/>
            <p:cNvSpPr/>
            <p:nvPr/>
          </p:nvSpPr>
          <p:spPr>
            <a:xfrm>
              <a:off x="3968275" y="590050"/>
              <a:ext cx="25" cy="6100"/>
            </a:xfrm>
            <a:custGeom>
              <a:rect b="b" l="l" r="r" t="t"/>
              <a:pathLst>
                <a:path extrusionOk="0" fill="none" h="244" w="1">
                  <a:moveTo>
                    <a:pt x="1" y="244"/>
                  </a:moveTo>
                  <a:lnTo>
                    <a:pt x="1" y="244"/>
                  </a:lnTo>
                  <a:lnTo>
                    <a:pt x="1" y="0"/>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9"/>
            <p:cNvSpPr/>
            <p:nvPr/>
          </p:nvSpPr>
          <p:spPr>
            <a:xfrm>
              <a:off x="3970725" y="558375"/>
              <a:ext cx="1850" cy="12200"/>
            </a:xfrm>
            <a:custGeom>
              <a:rect b="b" l="l" r="r" t="t"/>
              <a:pathLst>
                <a:path extrusionOk="0" fill="none" h="488" w="74">
                  <a:moveTo>
                    <a:pt x="0" y="488"/>
                  </a:moveTo>
                  <a:lnTo>
                    <a:pt x="73" y="1"/>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9"/>
            <p:cNvSpPr/>
            <p:nvPr/>
          </p:nvSpPr>
          <p:spPr>
            <a:xfrm>
              <a:off x="3976200" y="527325"/>
              <a:ext cx="3675" cy="12200"/>
            </a:xfrm>
            <a:custGeom>
              <a:rect b="b" l="l" r="r" t="t"/>
              <a:pathLst>
                <a:path extrusionOk="0" fill="none" h="488" w="147">
                  <a:moveTo>
                    <a:pt x="0" y="488"/>
                  </a:moveTo>
                  <a:lnTo>
                    <a:pt x="98" y="147"/>
                  </a:lnTo>
                  <a:lnTo>
                    <a:pt x="147" y="1"/>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9"/>
            <p:cNvSpPr/>
            <p:nvPr/>
          </p:nvSpPr>
          <p:spPr>
            <a:xfrm>
              <a:off x="3985950" y="498100"/>
              <a:ext cx="4875" cy="10975"/>
            </a:xfrm>
            <a:custGeom>
              <a:rect b="b" l="l" r="r" t="t"/>
              <a:pathLst>
                <a:path extrusionOk="0" fill="none" h="439" w="195">
                  <a:moveTo>
                    <a:pt x="0" y="439"/>
                  </a:moveTo>
                  <a:lnTo>
                    <a:pt x="195" y="25"/>
                  </a:lnTo>
                  <a:lnTo>
                    <a:pt x="195" y="1"/>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9"/>
            <p:cNvSpPr/>
            <p:nvPr/>
          </p:nvSpPr>
          <p:spPr>
            <a:xfrm>
              <a:off x="4000550" y="471300"/>
              <a:ext cx="7325" cy="9775"/>
            </a:xfrm>
            <a:custGeom>
              <a:rect b="b" l="l" r="r" t="t"/>
              <a:pathLst>
                <a:path extrusionOk="0" fill="none" h="391" w="293">
                  <a:moveTo>
                    <a:pt x="1" y="391"/>
                  </a:moveTo>
                  <a:lnTo>
                    <a:pt x="74" y="269"/>
                  </a:lnTo>
                  <a:lnTo>
                    <a:pt x="293" y="1"/>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9"/>
            <p:cNvSpPr/>
            <p:nvPr/>
          </p:nvSpPr>
          <p:spPr>
            <a:xfrm>
              <a:off x="4021250" y="450600"/>
              <a:ext cx="10375" cy="6725"/>
            </a:xfrm>
            <a:custGeom>
              <a:rect b="b" l="l" r="r" t="t"/>
              <a:pathLst>
                <a:path extrusionOk="0" fill="none" h="269" w="415">
                  <a:moveTo>
                    <a:pt x="1" y="269"/>
                  </a:moveTo>
                  <a:lnTo>
                    <a:pt x="25" y="244"/>
                  </a:lnTo>
                  <a:lnTo>
                    <a:pt x="220" y="123"/>
                  </a:lnTo>
                  <a:lnTo>
                    <a:pt x="415" y="1"/>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9"/>
            <p:cNvSpPr/>
            <p:nvPr/>
          </p:nvSpPr>
          <p:spPr>
            <a:xfrm>
              <a:off x="4049250" y="440250"/>
              <a:ext cx="11600" cy="2475"/>
            </a:xfrm>
            <a:custGeom>
              <a:rect b="b" l="l" r="r" t="t"/>
              <a:pathLst>
                <a:path extrusionOk="0" fill="none" h="99" w="464">
                  <a:moveTo>
                    <a:pt x="1" y="98"/>
                  </a:moveTo>
                  <a:lnTo>
                    <a:pt x="220" y="50"/>
                  </a:lnTo>
                  <a:lnTo>
                    <a:pt x="464" y="1"/>
                  </a:lnTo>
                  <a:lnTo>
                    <a:pt x="464" y="1"/>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9"/>
            <p:cNvSpPr/>
            <p:nvPr/>
          </p:nvSpPr>
          <p:spPr>
            <a:xfrm>
              <a:off x="4080325" y="439650"/>
              <a:ext cx="12200" cy="1850"/>
            </a:xfrm>
            <a:custGeom>
              <a:rect b="b" l="l" r="r" t="t"/>
              <a:pathLst>
                <a:path extrusionOk="0" fill="none" h="74" w="488">
                  <a:moveTo>
                    <a:pt x="0" y="0"/>
                  </a:moveTo>
                  <a:lnTo>
                    <a:pt x="146" y="0"/>
                  </a:lnTo>
                  <a:lnTo>
                    <a:pt x="463" y="74"/>
                  </a:lnTo>
                  <a:lnTo>
                    <a:pt x="487" y="74"/>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9"/>
            <p:cNvSpPr/>
            <p:nvPr/>
          </p:nvSpPr>
          <p:spPr>
            <a:xfrm>
              <a:off x="4110150" y="450000"/>
              <a:ext cx="9150" cy="7950"/>
            </a:xfrm>
            <a:custGeom>
              <a:rect b="b" l="l" r="r" t="t"/>
              <a:pathLst>
                <a:path extrusionOk="0" fill="none" h="318" w="366">
                  <a:moveTo>
                    <a:pt x="0" y="1"/>
                  </a:moveTo>
                  <a:lnTo>
                    <a:pt x="98" y="74"/>
                  </a:lnTo>
                  <a:lnTo>
                    <a:pt x="317" y="268"/>
                  </a:lnTo>
                  <a:lnTo>
                    <a:pt x="366" y="317"/>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9"/>
            <p:cNvSpPr/>
            <p:nvPr/>
          </p:nvSpPr>
          <p:spPr>
            <a:xfrm>
              <a:off x="4130250" y="473750"/>
              <a:ext cx="4900" cy="10975"/>
            </a:xfrm>
            <a:custGeom>
              <a:rect b="b" l="l" r="r" t="t"/>
              <a:pathLst>
                <a:path extrusionOk="0" fill="none" h="439" w="196">
                  <a:moveTo>
                    <a:pt x="0" y="0"/>
                  </a:moveTo>
                  <a:lnTo>
                    <a:pt x="25" y="73"/>
                  </a:lnTo>
                  <a:lnTo>
                    <a:pt x="171" y="366"/>
                  </a:lnTo>
                  <a:lnTo>
                    <a:pt x="195" y="439"/>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9"/>
            <p:cNvSpPr/>
            <p:nvPr/>
          </p:nvSpPr>
          <p:spPr>
            <a:xfrm>
              <a:off x="4141800" y="502975"/>
              <a:ext cx="3700" cy="11600"/>
            </a:xfrm>
            <a:custGeom>
              <a:rect b="b" l="l" r="r" t="t"/>
              <a:pathLst>
                <a:path extrusionOk="0" fill="none" h="464" w="148">
                  <a:moveTo>
                    <a:pt x="1" y="0"/>
                  </a:moveTo>
                  <a:lnTo>
                    <a:pt x="147" y="463"/>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9"/>
            <p:cNvSpPr/>
            <p:nvPr/>
          </p:nvSpPr>
          <p:spPr>
            <a:xfrm>
              <a:off x="4150950" y="533425"/>
              <a:ext cx="3675" cy="11575"/>
            </a:xfrm>
            <a:custGeom>
              <a:rect b="b" l="l" r="r" t="t"/>
              <a:pathLst>
                <a:path extrusionOk="0" fill="none" h="463" w="147">
                  <a:moveTo>
                    <a:pt x="0" y="0"/>
                  </a:moveTo>
                  <a:lnTo>
                    <a:pt x="146" y="463"/>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9"/>
            <p:cNvSpPr/>
            <p:nvPr/>
          </p:nvSpPr>
          <p:spPr>
            <a:xfrm>
              <a:off x="4160675" y="563850"/>
              <a:ext cx="4900" cy="11000"/>
            </a:xfrm>
            <a:custGeom>
              <a:rect b="b" l="l" r="r" t="t"/>
              <a:pathLst>
                <a:path extrusionOk="0" fill="none" h="440" w="196">
                  <a:moveTo>
                    <a:pt x="1" y="1"/>
                  </a:moveTo>
                  <a:lnTo>
                    <a:pt x="50" y="123"/>
                  </a:lnTo>
                  <a:lnTo>
                    <a:pt x="196" y="415"/>
                  </a:lnTo>
                  <a:lnTo>
                    <a:pt x="196" y="439"/>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9"/>
            <p:cNvSpPr/>
            <p:nvPr/>
          </p:nvSpPr>
          <p:spPr>
            <a:xfrm>
              <a:off x="4175300" y="591875"/>
              <a:ext cx="7325" cy="9150"/>
            </a:xfrm>
            <a:custGeom>
              <a:rect b="b" l="l" r="r" t="t"/>
              <a:pathLst>
                <a:path extrusionOk="0" fill="none" h="366" w="293">
                  <a:moveTo>
                    <a:pt x="0" y="0"/>
                  </a:moveTo>
                  <a:lnTo>
                    <a:pt x="98" y="146"/>
                  </a:lnTo>
                  <a:lnTo>
                    <a:pt x="293" y="366"/>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9"/>
            <p:cNvSpPr/>
            <p:nvPr/>
          </p:nvSpPr>
          <p:spPr>
            <a:xfrm>
              <a:off x="4198425" y="613175"/>
              <a:ext cx="11000" cy="4900"/>
            </a:xfrm>
            <a:custGeom>
              <a:rect b="b" l="l" r="r" t="t"/>
              <a:pathLst>
                <a:path extrusionOk="0" fill="none" h="196" w="440">
                  <a:moveTo>
                    <a:pt x="1" y="1"/>
                  </a:moveTo>
                  <a:lnTo>
                    <a:pt x="171" y="98"/>
                  </a:lnTo>
                  <a:lnTo>
                    <a:pt x="439" y="195"/>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9"/>
            <p:cNvSpPr/>
            <p:nvPr/>
          </p:nvSpPr>
          <p:spPr>
            <a:xfrm>
              <a:off x="4228275" y="621100"/>
              <a:ext cx="12200" cy="625"/>
            </a:xfrm>
            <a:custGeom>
              <a:rect b="b" l="l" r="r" t="t"/>
              <a:pathLst>
                <a:path extrusionOk="0" fill="none" h="25" w="488">
                  <a:moveTo>
                    <a:pt x="0" y="0"/>
                  </a:moveTo>
                  <a:lnTo>
                    <a:pt x="49" y="25"/>
                  </a:lnTo>
                  <a:lnTo>
                    <a:pt x="487" y="0"/>
                  </a:lnTo>
                  <a:lnTo>
                    <a:pt x="487" y="0"/>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9"/>
            <p:cNvSpPr/>
            <p:nvPr/>
          </p:nvSpPr>
          <p:spPr>
            <a:xfrm>
              <a:off x="4259925" y="616225"/>
              <a:ext cx="11600" cy="3075"/>
            </a:xfrm>
            <a:custGeom>
              <a:rect b="b" l="l" r="r" t="t"/>
              <a:pathLst>
                <a:path extrusionOk="0" fill="none" h="123" w="464">
                  <a:moveTo>
                    <a:pt x="1" y="122"/>
                  </a:moveTo>
                  <a:lnTo>
                    <a:pt x="196" y="73"/>
                  </a:lnTo>
                  <a:lnTo>
                    <a:pt x="464" y="0"/>
                  </a:lnTo>
                  <a:lnTo>
                    <a:pt x="464" y="0"/>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9"/>
            <p:cNvSpPr/>
            <p:nvPr/>
          </p:nvSpPr>
          <p:spPr>
            <a:xfrm>
              <a:off x="4289775" y="602225"/>
              <a:ext cx="10375" cy="6725"/>
            </a:xfrm>
            <a:custGeom>
              <a:rect b="b" l="l" r="r" t="t"/>
              <a:pathLst>
                <a:path extrusionOk="0" fill="none" h="269" w="415">
                  <a:moveTo>
                    <a:pt x="0" y="268"/>
                  </a:moveTo>
                  <a:lnTo>
                    <a:pt x="195" y="146"/>
                  </a:lnTo>
                  <a:lnTo>
                    <a:pt x="390" y="0"/>
                  </a:lnTo>
                  <a:lnTo>
                    <a:pt x="414" y="0"/>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9"/>
            <p:cNvSpPr/>
            <p:nvPr/>
          </p:nvSpPr>
          <p:spPr>
            <a:xfrm>
              <a:off x="4313525" y="577875"/>
              <a:ext cx="6100" cy="10375"/>
            </a:xfrm>
            <a:custGeom>
              <a:rect b="b" l="l" r="r" t="t"/>
              <a:pathLst>
                <a:path extrusionOk="0" fill="none" h="415" w="244">
                  <a:moveTo>
                    <a:pt x="0" y="414"/>
                  </a:moveTo>
                  <a:lnTo>
                    <a:pt x="24" y="365"/>
                  </a:lnTo>
                  <a:lnTo>
                    <a:pt x="146" y="195"/>
                  </a:lnTo>
                  <a:lnTo>
                    <a:pt x="244" y="0"/>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9"/>
            <p:cNvSpPr/>
            <p:nvPr/>
          </p:nvSpPr>
          <p:spPr>
            <a:xfrm>
              <a:off x="4326300" y="547425"/>
              <a:ext cx="2450" cy="12200"/>
            </a:xfrm>
            <a:custGeom>
              <a:rect b="b" l="l" r="r" t="t"/>
              <a:pathLst>
                <a:path extrusionOk="0" fill="none" h="488" w="98">
                  <a:moveTo>
                    <a:pt x="0" y="487"/>
                  </a:moveTo>
                  <a:lnTo>
                    <a:pt x="49" y="293"/>
                  </a:lnTo>
                  <a:lnTo>
                    <a:pt x="98" y="0"/>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9"/>
            <p:cNvSpPr/>
            <p:nvPr/>
          </p:nvSpPr>
          <p:spPr>
            <a:xfrm>
              <a:off x="4329350" y="515750"/>
              <a:ext cx="625" cy="12200"/>
            </a:xfrm>
            <a:custGeom>
              <a:rect b="b" l="l" r="r" t="t"/>
              <a:pathLst>
                <a:path extrusionOk="0" fill="none" h="488" w="25">
                  <a:moveTo>
                    <a:pt x="25" y="488"/>
                  </a:moveTo>
                  <a:lnTo>
                    <a:pt x="25" y="464"/>
                  </a:lnTo>
                  <a:lnTo>
                    <a:pt x="25" y="123"/>
                  </a:lnTo>
                  <a:lnTo>
                    <a:pt x="0" y="1"/>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9"/>
            <p:cNvSpPr/>
            <p:nvPr/>
          </p:nvSpPr>
          <p:spPr>
            <a:xfrm>
              <a:off x="4325075" y="488975"/>
              <a:ext cx="1250" cy="6100"/>
            </a:xfrm>
            <a:custGeom>
              <a:rect b="b" l="l" r="r" t="t"/>
              <a:pathLst>
                <a:path extrusionOk="0" fill="none" h="244" w="50">
                  <a:moveTo>
                    <a:pt x="49" y="244"/>
                  </a:moveTo>
                  <a:lnTo>
                    <a:pt x="49" y="244"/>
                  </a:lnTo>
                  <a:lnTo>
                    <a:pt x="1" y="0"/>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4" name="Shape 544"/>
        <p:cNvGrpSpPr/>
        <p:nvPr/>
      </p:nvGrpSpPr>
      <p:grpSpPr>
        <a:xfrm>
          <a:off x="0" y="0"/>
          <a:ext cx="0" cy="0"/>
          <a:chOff x="0" y="0"/>
          <a:chExt cx="0" cy="0"/>
        </a:xfrm>
      </p:grpSpPr>
      <p:sp>
        <p:nvSpPr>
          <p:cNvPr id="545" name="Google Shape;545;p50"/>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Credits</a:t>
            </a:r>
            <a:endParaRPr/>
          </a:p>
        </p:txBody>
      </p:sp>
      <p:sp>
        <p:nvSpPr>
          <p:cNvPr id="546" name="Google Shape;546;p50"/>
          <p:cNvSpPr txBox="1"/>
          <p:nvPr>
            <p:ph idx="1" type="body"/>
          </p:nvPr>
        </p:nvSpPr>
        <p:spPr>
          <a:xfrm>
            <a:off x="975250" y="1575121"/>
            <a:ext cx="7193400" cy="2702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Special thanks to all the people who made and released these awesome resources for free:</a:t>
            </a:r>
            <a:endParaRPr sz="2400"/>
          </a:p>
          <a:p>
            <a:pPr indent="-381000" lvl="0" marL="457200" rtl="0" algn="l">
              <a:lnSpc>
                <a:spcPct val="115000"/>
              </a:lnSpc>
              <a:spcBef>
                <a:spcPts val="600"/>
              </a:spcBef>
              <a:spcAft>
                <a:spcPts val="0"/>
              </a:spcAft>
              <a:buSzPts val="2400"/>
              <a:buChar char="▫"/>
            </a:pPr>
            <a:r>
              <a:rPr lang="en" sz="2400"/>
              <a:t>Presentation template by </a:t>
            </a:r>
            <a:r>
              <a:rPr lang="en" sz="2400" u="sng">
                <a:solidFill>
                  <a:schemeClr val="hlink"/>
                </a:solidFill>
                <a:hlinkClick r:id="rId3"/>
              </a:rPr>
              <a:t>SlidesCarnival</a:t>
            </a:r>
            <a:endParaRPr sz="2400"/>
          </a:p>
          <a:p>
            <a:pPr indent="-381000" lvl="0" marL="457200" rtl="0" algn="l">
              <a:lnSpc>
                <a:spcPct val="115000"/>
              </a:lnSpc>
              <a:spcBef>
                <a:spcPts val="0"/>
              </a:spcBef>
              <a:spcAft>
                <a:spcPts val="0"/>
              </a:spcAft>
              <a:buSzPts val="2400"/>
              <a:buChar char="▫"/>
            </a:pPr>
            <a:r>
              <a:rPr lang="en" sz="2400"/>
              <a:t>Photographs by </a:t>
            </a:r>
            <a:r>
              <a:rPr lang="en" sz="2400" u="sng">
                <a:solidFill>
                  <a:schemeClr val="hlink"/>
                </a:solidFill>
                <a:hlinkClick r:id="rId4"/>
              </a:rPr>
              <a:t>Unsplash</a:t>
            </a:r>
            <a:endParaRPr sz="2400"/>
          </a:p>
        </p:txBody>
      </p:sp>
      <p:sp>
        <p:nvSpPr>
          <p:cNvPr id="547" name="Google Shape;547;p5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1" name="Shape 551"/>
        <p:cNvGrpSpPr/>
        <p:nvPr/>
      </p:nvGrpSpPr>
      <p:grpSpPr>
        <a:xfrm>
          <a:off x="0" y="0"/>
          <a:ext cx="0" cy="0"/>
          <a:chOff x="0" y="0"/>
          <a:chExt cx="0" cy="0"/>
        </a:xfrm>
      </p:grpSpPr>
      <p:sp>
        <p:nvSpPr>
          <p:cNvPr id="552" name="Google Shape;552;p51"/>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Presentation design</a:t>
            </a:r>
            <a:endParaRPr/>
          </a:p>
        </p:txBody>
      </p:sp>
      <p:sp>
        <p:nvSpPr>
          <p:cNvPr id="553" name="Google Shape;553;p51"/>
          <p:cNvSpPr txBox="1"/>
          <p:nvPr>
            <p:ph idx="1" type="body"/>
          </p:nvPr>
        </p:nvSpPr>
        <p:spPr>
          <a:xfrm>
            <a:off x="975250" y="1575121"/>
            <a:ext cx="7193400" cy="2702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t>This presentation uses the following typographies:</a:t>
            </a:r>
            <a:endParaRPr sz="1800"/>
          </a:p>
          <a:p>
            <a:pPr indent="-342900" lvl="0" marL="457200" rtl="0" algn="l">
              <a:lnSpc>
                <a:spcPct val="115000"/>
              </a:lnSpc>
              <a:spcBef>
                <a:spcPts val="600"/>
              </a:spcBef>
              <a:spcAft>
                <a:spcPts val="0"/>
              </a:spcAft>
              <a:buSzPts val="1800"/>
              <a:buChar char="▫"/>
            </a:pPr>
            <a:r>
              <a:rPr lang="en" sz="1800"/>
              <a:t>Titles: Quantico</a:t>
            </a:r>
            <a:endParaRPr sz="1800"/>
          </a:p>
          <a:p>
            <a:pPr indent="-342900" lvl="0" marL="457200" rtl="0" algn="l">
              <a:lnSpc>
                <a:spcPct val="115000"/>
              </a:lnSpc>
              <a:spcBef>
                <a:spcPts val="0"/>
              </a:spcBef>
              <a:spcAft>
                <a:spcPts val="0"/>
              </a:spcAft>
              <a:buSzPts val="1800"/>
              <a:buChar char="▫"/>
            </a:pPr>
            <a:r>
              <a:rPr lang="en" sz="1800"/>
              <a:t>Body copy: Titillium Web</a:t>
            </a:r>
            <a:endParaRPr sz="1800"/>
          </a:p>
          <a:p>
            <a:pPr indent="0" lvl="0" marL="0" rtl="0" algn="l">
              <a:lnSpc>
                <a:spcPct val="115000"/>
              </a:lnSpc>
              <a:spcBef>
                <a:spcPts val="600"/>
              </a:spcBef>
              <a:spcAft>
                <a:spcPts val="0"/>
              </a:spcAft>
              <a:buNone/>
            </a:pPr>
            <a:r>
              <a:rPr lang="en" sz="1800"/>
              <a:t>Download for free at:</a:t>
            </a:r>
            <a:br>
              <a:rPr lang="en" sz="1800"/>
            </a:br>
            <a:r>
              <a:rPr lang="en" sz="1800" u="sng">
                <a:solidFill>
                  <a:schemeClr val="hlink"/>
                </a:solidFill>
                <a:hlinkClick r:id="rId3"/>
              </a:rPr>
              <a:t>https://www.fontsquirrel.com/fonts/quantico</a:t>
            </a:r>
            <a:endParaRPr sz="1800"/>
          </a:p>
          <a:p>
            <a:pPr indent="0" lvl="0" marL="0" rtl="0" algn="l">
              <a:lnSpc>
                <a:spcPct val="115000"/>
              </a:lnSpc>
              <a:spcBef>
                <a:spcPts val="600"/>
              </a:spcBef>
              <a:spcAft>
                <a:spcPts val="0"/>
              </a:spcAft>
              <a:buNone/>
            </a:pPr>
            <a:r>
              <a:rPr lang="en" sz="1800" u="sng">
                <a:solidFill>
                  <a:schemeClr val="hlink"/>
                </a:solidFill>
                <a:hlinkClick r:id="rId4"/>
              </a:rPr>
              <a:t>https://www.fontsquirrel.com/fonts/Titillium</a:t>
            </a:r>
            <a:endParaRPr sz="1800"/>
          </a:p>
          <a:p>
            <a:pPr indent="0" lvl="0" marL="0" rtl="0" algn="l">
              <a:lnSpc>
                <a:spcPct val="115000"/>
              </a:lnSpc>
              <a:spcBef>
                <a:spcPts val="600"/>
              </a:spcBef>
              <a:spcAft>
                <a:spcPts val="0"/>
              </a:spcAft>
              <a:buNone/>
            </a:pPr>
            <a:r>
              <a:t/>
            </a:r>
            <a:endParaRPr sz="1800"/>
          </a:p>
        </p:txBody>
      </p:sp>
      <p:sp>
        <p:nvSpPr>
          <p:cNvPr id="554" name="Google Shape;554;p51"/>
          <p:cNvSpPr txBox="1"/>
          <p:nvPr/>
        </p:nvSpPr>
        <p:spPr>
          <a:xfrm>
            <a:off x="975250" y="4120925"/>
            <a:ext cx="7429200" cy="53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200">
                <a:solidFill>
                  <a:schemeClr val="lt2"/>
                </a:solidFill>
                <a:latin typeface="Titillium Web Light"/>
                <a:ea typeface="Titillium Web Light"/>
                <a:cs typeface="Titillium Web Light"/>
                <a:sym typeface="Titillium Web Light"/>
              </a:rPr>
              <a:t>You don’t need to keep this slide in your presentation. It’s only here to serve you as a design guide if you need to create new slides or download the fonts to edit the presentation in PowerPoint®</a:t>
            </a:r>
            <a:endParaRPr sz="1200">
              <a:solidFill>
                <a:schemeClr val="lt2"/>
              </a:solidFill>
              <a:latin typeface="Titillium Web Light"/>
              <a:ea typeface="Titillium Web Light"/>
              <a:cs typeface="Titillium Web Light"/>
              <a:sym typeface="Titillium Web Light"/>
            </a:endParaRPr>
          </a:p>
          <a:p>
            <a:pPr indent="0" lvl="0" marL="0" rtl="0" algn="l">
              <a:spcBef>
                <a:spcPts val="0"/>
              </a:spcBef>
              <a:spcAft>
                <a:spcPts val="0"/>
              </a:spcAft>
              <a:buClr>
                <a:schemeClr val="dk1"/>
              </a:buClr>
              <a:buSzPts val="1100"/>
              <a:buFont typeface="Arial"/>
              <a:buNone/>
            </a:pPr>
            <a:r>
              <a:t/>
            </a:r>
            <a:endParaRPr sz="1200">
              <a:solidFill>
                <a:schemeClr val="lt2"/>
              </a:solidFill>
              <a:latin typeface="Titillium Web Light"/>
              <a:ea typeface="Titillium Web Light"/>
              <a:cs typeface="Titillium Web Light"/>
              <a:sym typeface="Titillium Web Light"/>
            </a:endParaRPr>
          </a:p>
          <a:p>
            <a:pPr indent="0" lvl="0" marL="0" rtl="0" algn="l">
              <a:spcBef>
                <a:spcPts val="0"/>
              </a:spcBef>
              <a:spcAft>
                <a:spcPts val="0"/>
              </a:spcAft>
              <a:buNone/>
            </a:pPr>
            <a:r>
              <a:t/>
            </a:r>
            <a:endParaRPr sz="1200">
              <a:solidFill>
                <a:schemeClr val="lt2"/>
              </a:solidFill>
              <a:latin typeface="Titillium Web Light"/>
              <a:ea typeface="Titillium Web Light"/>
              <a:cs typeface="Titillium Web Light"/>
              <a:sym typeface="Titillium Web Light"/>
            </a:endParaRPr>
          </a:p>
        </p:txBody>
      </p:sp>
      <p:sp>
        <p:nvSpPr>
          <p:cNvPr id="555" name="Google Shape;555;p5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Aggregation</a:t>
            </a:r>
            <a:endParaRPr/>
          </a:p>
        </p:txBody>
      </p:sp>
      <p:sp>
        <p:nvSpPr>
          <p:cNvPr id="109" name="Google Shape;109;p1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0" name="Google Shape;110;p16"/>
          <p:cNvSpPr/>
          <p:nvPr/>
        </p:nvSpPr>
        <p:spPr>
          <a:xfrm>
            <a:off x="0" y="25996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16"/>
          <p:cNvSpPr/>
          <p:nvPr/>
        </p:nvSpPr>
        <p:spPr>
          <a:xfrm>
            <a:off x="0" y="25996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lt1"/>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nvGrpSpPr>
          <p:cNvPr id="112" name="Google Shape;112;p16"/>
          <p:cNvGrpSpPr/>
          <p:nvPr/>
        </p:nvGrpSpPr>
        <p:grpSpPr>
          <a:xfrm>
            <a:off x="1786339" y="1932001"/>
            <a:ext cx="473400" cy="473400"/>
            <a:chOff x="1786339" y="1703401"/>
            <a:chExt cx="473400" cy="473400"/>
          </a:xfrm>
        </p:grpSpPr>
        <p:sp>
          <p:nvSpPr>
            <p:cNvPr id="113" name="Google Shape;113;p16"/>
            <p:cNvSpPr/>
            <p:nvPr/>
          </p:nvSpPr>
          <p:spPr>
            <a:xfrm rot="8100000">
              <a:off x="1855667" y="1772729"/>
              <a:ext cx="334744" cy="334744"/>
            </a:xfrm>
            <a:prstGeom prst="teardrop">
              <a:avLst>
                <a:gd fmla="val 100000" name="adj"/>
              </a:avLst>
            </a:prstGeom>
            <a:gradFill>
              <a:gsLst>
                <a:gs pos="0">
                  <a:srgbClr val="DB0000"/>
                </a:gs>
                <a:gs pos="100000">
                  <a:srgbClr val="54030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tillium Web"/>
                <a:ea typeface="Titillium Web"/>
                <a:cs typeface="Titillium Web"/>
                <a:sym typeface="Titillium Web"/>
              </a:endParaRPr>
            </a:p>
          </p:txBody>
        </p:sp>
        <p:sp>
          <p:nvSpPr>
            <p:cNvPr id="114" name="Google Shape;114;p16"/>
            <p:cNvSpPr/>
            <p:nvPr/>
          </p:nvSpPr>
          <p:spPr>
            <a:xfrm>
              <a:off x="195598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Titillium Web"/>
                  <a:ea typeface="Titillium Web"/>
                  <a:cs typeface="Titillium Web"/>
                  <a:sym typeface="Titillium Web"/>
                </a:rPr>
                <a:t>1</a:t>
              </a:r>
              <a:endParaRPr sz="600">
                <a:solidFill>
                  <a:schemeClr val="dk2"/>
                </a:solidFill>
                <a:latin typeface="Titillium Web"/>
                <a:ea typeface="Titillium Web"/>
                <a:cs typeface="Titillium Web"/>
                <a:sym typeface="Titillium Web"/>
              </a:endParaRPr>
            </a:p>
          </p:txBody>
        </p:sp>
      </p:grpSp>
      <p:grpSp>
        <p:nvGrpSpPr>
          <p:cNvPr id="115" name="Google Shape;115;p16"/>
          <p:cNvGrpSpPr/>
          <p:nvPr/>
        </p:nvGrpSpPr>
        <p:grpSpPr>
          <a:xfrm>
            <a:off x="3814414" y="1932001"/>
            <a:ext cx="473400" cy="473400"/>
            <a:chOff x="3814414" y="1703401"/>
            <a:chExt cx="473400" cy="473400"/>
          </a:xfrm>
        </p:grpSpPr>
        <p:sp>
          <p:nvSpPr>
            <p:cNvPr id="116" name="Google Shape;116;p16"/>
            <p:cNvSpPr/>
            <p:nvPr/>
          </p:nvSpPr>
          <p:spPr>
            <a:xfrm rot="8100000">
              <a:off x="3883742" y="1772729"/>
              <a:ext cx="334744" cy="334744"/>
            </a:xfrm>
            <a:prstGeom prst="teardrop">
              <a:avLst>
                <a:gd fmla="val 100000" name="adj"/>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tillium Web"/>
                <a:ea typeface="Titillium Web"/>
                <a:cs typeface="Titillium Web"/>
                <a:sym typeface="Titillium Web"/>
              </a:endParaRPr>
            </a:p>
          </p:txBody>
        </p:sp>
        <p:sp>
          <p:nvSpPr>
            <p:cNvPr id="117" name="Google Shape;117;p16"/>
            <p:cNvSpPr/>
            <p:nvPr/>
          </p:nvSpPr>
          <p:spPr>
            <a:xfrm>
              <a:off x="3984064"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Titillium Web"/>
                  <a:ea typeface="Titillium Web"/>
                  <a:cs typeface="Titillium Web"/>
                  <a:sym typeface="Titillium Web"/>
                </a:rPr>
                <a:t>3</a:t>
              </a:r>
              <a:endParaRPr sz="600">
                <a:solidFill>
                  <a:schemeClr val="dk2"/>
                </a:solidFill>
                <a:latin typeface="Titillium Web"/>
                <a:ea typeface="Titillium Web"/>
                <a:cs typeface="Titillium Web"/>
                <a:sym typeface="Titillium Web"/>
              </a:endParaRPr>
            </a:p>
          </p:txBody>
        </p:sp>
      </p:grpSp>
      <p:grpSp>
        <p:nvGrpSpPr>
          <p:cNvPr id="118" name="Google Shape;118;p16"/>
          <p:cNvGrpSpPr/>
          <p:nvPr/>
        </p:nvGrpSpPr>
        <p:grpSpPr>
          <a:xfrm>
            <a:off x="5842489" y="1932001"/>
            <a:ext cx="473400" cy="473400"/>
            <a:chOff x="5842489" y="1703401"/>
            <a:chExt cx="473400" cy="473400"/>
          </a:xfrm>
        </p:grpSpPr>
        <p:sp>
          <p:nvSpPr>
            <p:cNvPr id="119" name="Google Shape;119;p16"/>
            <p:cNvSpPr/>
            <p:nvPr/>
          </p:nvSpPr>
          <p:spPr>
            <a:xfrm rot="8100000">
              <a:off x="5911817" y="1772729"/>
              <a:ext cx="334744" cy="334744"/>
            </a:xfrm>
            <a:prstGeom prst="teardrop">
              <a:avLst>
                <a:gd fmla="val 100000" name="adj"/>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tillium Web"/>
                <a:ea typeface="Titillium Web"/>
                <a:cs typeface="Titillium Web"/>
                <a:sym typeface="Titillium Web"/>
              </a:endParaRPr>
            </a:p>
          </p:txBody>
        </p:sp>
        <p:sp>
          <p:nvSpPr>
            <p:cNvPr id="120" name="Google Shape;120;p16"/>
            <p:cNvSpPr/>
            <p:nvPr/>
          </p:nvSpPr>
          <p:spPr>
            <a:xfrm>
              <a:off x="601213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Titillium Web"/>
                  <a:ea typeface="Titillium Web"/>
                  <a:cs typeface="Titillium Web"/>
                  <a:sym typeface="Titillium Web"/>
                </a:rPr>
                <a:t>5</a:t>
              </a:r>
              <a:endParaRPr sz="600">
                <a:solidFill>
                  <a:schemeClr val="dk2"/>
                </a:solidFill>
                <a:latin typeface="Titillium Web"/>
                <a:ea typeface="Titillium Web"/>
                <a:cs typeface="Titillium Web"/>
                <a:sym typeface="Titillium Web"/>
              </a:endParaRPr>
            </a:p>
          </p:txBody>
        </p:sp>
      </p:grpSp>
      <p:grpSp>
        <p:nvGrpSpPr>
          <p:cNvPr id="121" name="Google Shape;121;p16"/>
          <p:cNvGrpSpPr/>
          <p:nvPr/>
        </p:nvGrpSpPr>
        <p:grpSpPr>
          <a:xfrm>
            <a:off x="6880814" y="3804900"/>
            <a:ext cx="473400" cy="473400"/>
            <a:chOff x="6880814" y="3576300"/>
            <a:chExt cx="473400" cy="473400"/>
          </a:xfrm>
        </p:grpSpPr>
        <p:sp>
          <p:nvSpPr>
            <p:cNvPr id="122" name="Google Shape;122;p16"/>
            <p:cNvSpPr/>
            <p:nvPr/>
          </p:nvSpPr>
          <p:spPr>
            <a:xfrm rot="-2700000">
              <a:off x="6950142" y="3645628"/>
              <a:ext cx="334744" cy="334744"/>
            </a:xfrm>
            <a:prstGeom prst="teardrop">
              <a:avLst>
                <a:gd fmla="val 100000" name="adj"/>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tillium Web"/>
                <a:ea typeface="Titillium Web"/>
                <a:cs typeface="Titillium Web"/>
                <a:sym typeface="Titillium Web"/>
              </a:endParaRPr>
            </a:p>
          </p:txBody>
        </p:sp>
        <p:sp>
          <p:nvSpPr>
            <p:cNvPr id="123" name="Google Shape;123;p16"/>
            <p:cNvSpPr/>
            <p:nvPr/>
          </p:nvSpPr>
          <p:spPr>
            <a:xfrm flipH="1">
              <a:off x="705046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Titillium Web"/>
                  <a:ea typeface="Titillium Web"/>
                  <a:cs typeface="Titillium Web"/>
                  <a:sym typeface="Titillium Web"/>
                </a:rPr>
                <a:t>6</a:t>
              </a:r>
              <a:endParaRPr sz="600">
                <a:solidFill>
                  <a:schemeClr val="dk2"/>
                </a:solidFill>
                <a:latin typeface="Titillium Web"/>
                <a:ea typeface="Titillium Web"/>
                <a:cs typeface="Titillium Web"/>
                <a:sym typeface="Titillium Web"/>
              </a:endParaRPr>
            </a:p>
          </p:txBody>
        </p:sp>
      </p:grpSp>
      <p:grpSp>
        <p:nvGrpSpPr>
          <p:cNvPr id="124" name="Google Shape;124;p16"/>
          <p:cNvGrpSpPr/>
          <p:nvPr/>
        </p:nvGrpSpPr>
        <p:grpSpPr>
          <a:xfrm>
            <a:off x="4852739" y="3804900"/>
            <a:ext cx="473400" cy="473400"/>
            <a:chOff x="4852739" y="3576300"/>
            <a:chExt cx="473400" cy="473400"/>
          </a:xfrm>
        </p:grpSpPr>
        <p:sp>
          <p:nvSpPr>
            <p:cNvPr id="125" name="Google Shape;125;p16"/>
            <p:cNvSpPr/>
            <p:nvPr/>
          </p:nvSpPr>
          <p:spPr>
            <a:xfrm rot="-2700000">
              <a:off x="4922067" y="3645628"/>
              <a:ext cx="334744" cy="334744"/>
            </a:xfrm>
            <a:prstGeom prst="teardrop">
              <a:avLst>
                <a:gd fmla="val 100000" name="adj"/>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tillium Web"/>
                <a:ea typeface="Titillium Web"/>
                <a:cs typeface="Titillium Web"/>
                <a:sym typeface="Titillium Web"/>
              </a:endParaRPr>
            </a:p>
          </p:txBody>
        </p:sp>
        <p:sp>
          <p:nvSpPr>
            <p:cNvPr id="126" name="Google Shape;126;p16"/>
            <p:cNvSpPr/>
            <p:nvPr/>
          </p:nvSpPr>
          <p:spPr>
            <a:xfrm flipH="1">
              <a:off x="5022389"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Titillium Web"/>
                  <a:ea typeface="Titillium Web"/>
                  <a:cs typeface="Titillium Web"/>
                  <a:sym typeface="Titillium Web"/>
                </a:rPr>
                <a:t>4</a:t>
              </a:r>
              <a:endParaRPr sz="600">
                <a:solidFill>
                  <a:schemeClr val="dk2"/>
                </a:solidFill>
                <a:latin typeface="Titillium Web"/>
                <a:ea typeface="Titillium Web"/>
                <a:cs typeface="Titillium Web"/>
                <a:sym typeface="Titillium Web"/>
              </a:endParaRPr>
            </a:p>
          </p:txBody>
        </p:sp>
      </p:grpSp>
      <p:grpSp>
        <p:nvGrpSpPr>
          <p:cNvPr id="127" name="Google Shape;127;p16"/>
          <p:cNvGrpSpPr/>
          <p:nvPr/>
        </p:nvGrpSpPr>
        <p:grpSpPr>
          <a:xfrm>
            <a:off x="2824664" y="3804900"/>
            <a:ext cx="473400" cy="473400"/>
            <a:chOff x="2824664" y="3576300"/>
            <a:chExt cx="473400" cy="473400"/>
          </a:xfrm>
        </p:grpSpPr>
        <p:sp>
          <p:nvSpPr>
            <p:cNvPr id="128" name="Google Shape;128;p16"/>
            <p:cNvSpPr/>
            <p:nvPr/>
          </p:nvSpPr>
          <p:spPr>
            <a:xfrm rot="-2700000">
              <a:off x="2893992" y="3645628"/>
              <a:ext cx="334744" cy="334744"/>
            </a:xfrm>
            <a:prstGeom prst="teardrop">
              <a:avLst>
                <a:gd fmla="val 100000" name="adj"/>
              </a:avLst>
            </a:prstGeom>
            <a:solidFill>
              <a:srgbClr val="990000"/>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tillium Web"/>
                <a:ea typeface="Titillium Web"/>
                <a:cs typeface="Titillium Web"/>
                <a:sym typeface="Titillium Web"/>
              </a:endParaRPr>
            </a:p>
          </p:txBody>
        </p:sp>
        <p:sp>
          <p:nvSpPr>
            <p:cNvPr id="129" name="Google Shape;129;p16"/>
            <p:cNvSpPr/>
            <p:nvPr/>
          </p:nvSpPr>
          <p:spPr>
            <a:xfrm flipH="1">
              <a:off x="2994314" y="3752502"/>
              <a:ext cx="134100" cy="134100"/>
            </a:xfrm>
            <a:prstGeom prst="ellipse">
              <a:avLst/>
            </a:prstGeom>
            <a:solidFill>
              <a:schemeClr val="lt1"/>
            </a:solidFill>
            <a:ln cap="flat" cmpd="sng" w="9525">
              <a:solidFill>
                <a:schemeClr val="accent3"/>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Titillium Web"/>
                  <a:ea typeface="Titillium Web"/>
                  <a:cs typeface="Titillium Web"/>
                  <a:sym typeface="Titillium Web"/>
                </a:rPr>
                <a:t>2</a:t>
              </a:r>
              <a:endParaRPr sz="600">
                <a:solidFill>
                  <a:schemeClr val="dk2"/>
                </a:solidFill>
                <a:latin typeface="Titillium Web"/>
                <a:ea typeface="Titillium Web"/>
                <a:cs typeface="Titillium Web"/>
                <a:sym typeface="Titillium Web"/>
              </a:endParaRPr>
            </a:p>
          </p:txBody>
        </p:sp>
      </p:grpSp>
      <p:sp>
        <p:nvSpPr>
          <p:cNvPr id="130" name="Google Shape;130;p16"/>
          <p:cNvSpPr txBox="1"/>
          <p:nvPr/>
        </p:nvSpPr>
        <p:spPr>
          <a:xfrm>
            <a:off x="1379850" y="13847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a:solidFill>
                  <a:schemeClr val="lt1"/>
                </a:solidFill>
                <a:latin typeface="Titillium Web"/>
                <a:ea typeface="Titillium Web"/>
                <a:cs typeface="Titillium Web"/>
                <a:sym typeface="Titillium Web"/>
              </a:rPr>
              <a:t>Candidate</a:t>
            </a:r>
            <a:endParaRPr>
              <a:solidFill>
                <a:schemeClr val="lt1"/>
              </a:solidFill>
              <a:latin typeface="Titillium Web"/>
              <a:ea typeface="Titillium Web"/>
              <a:cs typeface="Titillium Web"/>
              <a:sym typeface="Titillium Web"/>
            </a:endParaRPr>
          </a:p>
        </p:txBody>
      </p:sp>
      <p:sp>
        <p:nvSpPr>
          <p:cNvPr id="131" name="Google Shape;131;p16"/>
          <p:cNvSpPr txBox="1"/>
          <p:nvPr/>
        </p:nvSpPr>
        <p:spPr>
          <a:xfrm>
            <a:off x="3377205" y="13847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a:solidFill>
                  <a:schemeClr val="lt1"/>
                </a:solidFill>
                <a:latin typeface="Titillium Web"/>
                <a:ea typeface="Titillium Web"/>
                <a:cs typeface="Titillium Web"/>
                <a:sym typeface="Titillium Web"/>
              </a:rPr>
              <a:t>Staff</a:t>
            </a:r>
            <a:endParaRPr>
              <a:solidFill>
                <a:schemeClr val="lt1"/>
              </a:solidFill>
              <a:latin typeface="Titillium Web"/>
              <a:ea typeface="Titillium Web"/>
              <a:cs typeface="Titillium Web"/>
              <a:sym typeface="Titillium Web"/>
            </a:endParaRPr>
          </a:p>
        </p:txBody>
      </p:sp>
      <p:sp>
        <p:nvSpPr>
          <p:cNvPr id="132" name="Google Shape;132;p16"/>
          <p:cNvSpPr txBox="1"/>
          <p:nvPr/>
        </p:nvSpPr>
        <p:spPr>
          <a:xfrm>
            <a:off x="5436010" y="13847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a:solidFill>
                  <a:schemeClr val="lt1"/>
                </a:solidFill>
                <a:latin typeface="Titillium Web"/>
                <a:ea typeface="Titillium Web"/>
                <a:cs typeface="Titillium Web"/>
                <a:sym typeface="Titillium Web"/>
              </a:rPr>
              <a:t>Staff</a:t>
            </a:r>
            <a:endParaRPr>
              <a:solidFill>
                <a:schemeClr val="lt1"/>
              </a:solidFill>
              <a:latin typeface="Titillium Web"/>
              <a:ea typeface="Titillium Web"/>
              <a:cs typeface="Titillium Web"/>
              <a:sym typeface="Titillium Web"/>
            </a:endParaRPr>
          </a:p>
        </p:txBody>
      </p:sp>
      <p:sp>
        <p:nvSpPr>
          <p:cNvPr id="133" name="Google Shape;133;p16"/>
          <p:cNvSpPr txBox="1"/>
          <p:nvPr/>
        </p:nvSpPr>
        <p:spPr>
          <a:xfrm>
            <a:off x="2418175" y="42922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a:solidFill>
                  <a:schemeClr val="lt1"/>
                </a:solidFill>
                <a:latin typeface="Titillium Web"/>
                <a:ea typeface="Titillium Web"/>
                <a:cs typeface="Titillium Web"/>
                <a:sym typeface="Titillium Web"/>
              </a:rPr>
              <a:t>Recruiter</a:t>
            </a:r>
            <a:endParaRPr>
              <a:solidFill>
                <a:schemeClr val="lt1"/>
              </a:solidFill>
              <a:latin typeface="Titillium Web"/>
              <a:ea typeface="Titillium Web"/>
              <a:cs typeface="Titillium Web"/>
              <a:sym typeface="Titillium Web"/>
            </a:endParaRPr>
          </a:p>
        </p:txBody>
      </p:sp>
      <p:sp>
        <p:nvSpPr>
          <p:cNvPr id="134" name="Google Shape;134;p16"/>
          <p:cNvSpPr txBox="1"/>
          <p:nvPr/>
        </p:nvSpPr>
        <p:spPr>
          <a:xfrm>
            <a:off x="4446255" y="42922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a:solidFill>
                  <a:schemeClr val="lt1"/>
                </a:solidFill>
                <a:latin typeface="Titillium Web"/>
                <a:ea typeface="Titillium Web"/>
                <a:cs typeface="Titillium Web"/>
                <a:sym typeface="Titillium Web"/>
              </a:rPr>
              <a:t>Selection Cadre</a:t>
            </a:r>
            <a:endParaRPr>
              <a:solidFill>
                <a:schemeClr val="lt1"/>
              </a:solidFill>
              <a:latin typeface="Titillium Web"/>
              <a:ea typeface="Titillium Web"/>
              <a:cs typeface="Titillium Web"/>
              <a:sym typeface="Titillium Web"/>
            </a:endParaRPr>
          </a:p>
        </p:txBody>
      </p:sp>
      <p:sp>
        <p:nvSpPr>
          <p:cNvPr id="135" name="Google Shape;135;p16"/>
          <p:cNvSpPr txBox="1"/>
          <p:nvPr/>
        </p:nvSpPr>
        <p:spPr>
          <a:xfrm>
            <a:off x="6474335" y="42922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a:solidFill>
                  <a:schemeClr val="lt1"/>
                </a:solidFill>
                <a:latin typeface="Titillium Web"/>
                <a:ea typeface="Titillium Web"/>
                <a:cs typeface="Titillium Web"/>
                <a:sym typeface="Titillium Web"/>
              </a:rPr>
              <a:t>Recruiter</a:t>
            </a:r>
            <a:endParaRPr>
              <a:solidFill>
                <a:schemeClr val="lt1"/>
              </a:solidFill>
              <a:latin typeface="Titillium Web"/>
              <a:ea typeface="Titillium Web"/>
              <a:cs typeface="Titillium Web"/>
              <a:sym typeface="Titillium Web"/>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9" name="Shape 559"/>
        <p:cNvGrpSpPr/>
        <p:nvPr/>
      </p:nvGrpSpPr>
      <p:grpSpPr>
        <a:xfrm>
          <a:off x="0" y="0"/>
          <a:ext cx="0" cy="0"/>
          <a:chOff x="0" y="0"/>
          <a:chExt cx="0" cy="0"/>
        </a:xfrm>
      </p:grpSpPr>
      <p:sp>
        <p:nvSpPr>
          <p:cNvPr id="560" name="Google Shape;560;p52"/>
          <p:cNvSpPr txBox="1"/>
          <p:nvPr>
            <p:ph type="ctrTitle"/>
          </p:nvPr>
        </p:nvSpPr>
        <p:spPr>
          <a:xfrm>
            <a:off x="975250" y="1695925"/>
            <a:ext cx="71934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2. Extra Resources</a:t>
            </a:r>
            <a:endParaRPr/>
          </a:p>
        </p:txBody>
      </p:sp>
      <p:sp>
        <p:nvSpPr>
          <p:cNvPr id="561" name="Google Shape;561;p52"/>
          <p:cNvSpPr txBox="1"/>
          <p:nvPr>
            <p:ph idx="1" type="subTitle"/>
          </p:nvPr>
        </p:nvSpPr>
        <p:spPr>
          <a:xfrm>
            <a:off x="975250" y="2876427"/>
            <a:ext cx="7193400" cy="37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For Business Plans, Marketing Plans, Project Proposals, Lessons, etc</a:t>
            </a:r>
            <a:endParaRPr/>
          </a:p>
        </p:txBody>
      </p:sp>
      <p:sp>
        <p:nvSpPr>
          <p:cNvPr id="562" name="Google Shape;562;p52"/>
          <p:cNvSpPr/>
          <p:nvPr/>
        </p:nvSpPr>
        <p:spPr>
          <a:xfrm>
            <a:off x="1170724" y="1602790"/>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6" name="Shape 566"/>
        <p:cNvGrpSpPr/>
        <p:nvPr/>
      </p:nvGrpSpPr>
      <p:grpSpPr>
        <a:xfrm>
          <a:off x="0" y="0"/>
          <a:ext cx="0" cy="0"/>
          <a:chOff x="0" y="0"/>
          <a:chExt cx="0" cy="0"/>
        </a:xfrm>
      </p:grpSpPr>
      <p:sp>
        <p:nvSpPr>
          <p:cNvPr id="567" name="Google Shape;567;p53"/>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Timeline</a:t>
            </a:r>
            <a:endParaRPr/>
          </a:p>
        </p:txBody>
      </p:sp>
      <p:sp>
        <p:nvSpPr>
          <p:cNvPr id="568" name="Google Shape;568;p53"/>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69" name="Google Shape;569;p53"/>
          <p:cNvSpPr/>
          <p:nvPr/>
        </p:nvSpPr>
        <p:spPr>
          <a:xfrm>
            <a:off x="7735208" y="2755950"/>
            <a:ext cx="822900" cy="393600"/>
          </a:xfrm>
          <a:prstGeom prst="homePlate">
            <a:avLst>
              <a:gd fmla="val 32030" name="adj"/>
            </a:avLst>
          </a:prstGeom>
          <a:solidFill>
            <a:schemeClr val="accent4"/>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DEC</a:t>
            </a:r>
            <a:endParaRPr sz="1000">
              <a:solidFill>
                <a:schemeClr val="lt1"/>
              </a:solidFill>
              <a:latin typeface="Titillium Web"/>
              <a:ea typeface="Titillium Web"/>
              <a:cs typeface="Titillium Web"/>
              <a:sym typeface="Titillium Web"/>
            </a:endParaRPr>
          </a:p>
        </p:txBody>
      </p:sp>
      <p:sp>
        <p:nvSpPr>
          <p:cNvPr id="570" name="Google Shape;570;p53"/>
          <p:cNvSpPr/>
          <p:nvPr/>
        </p:nvSpPr>
        <p:spPr>
          <a:xfrm>
            <a:off x="7075124" y="2755950"/>
            <a:ext cx="822900" cy="393600"/>
          </a:xfrm>
          <a:prstGeom prst="homePlate">
            <a:avLst>
              <a:gd fmla="val 32030" name="adj"/>
            </a:avLst>
          </a:prstGeom>
          <a:solidFill>
            <a:schemeClr val="accent4"/>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NOV</a:t>
            </a:r>
            <a:endParaRPr sz="1000">
              <a:solidFill>
                <a:schemeClr val="lt1"/>
              </a:solidFill>
              <a:latin typeface="Titillium Web"/>
              <a:ea typeface="Titillium Web"/>
              <a:cs typeface="Titillium Web"/>
              <a:sym typeface="Titillium Web"/>
            </a:endParaRPr>
          </a:p>
        </p:txBody>
      </p:sp>
      <p:sp>
        <p:nvSpPr>
          <p:cNvPr id="571" name="Google Shape;571;p53"/>
          <p:cNvSpPr/>
          <p:nvPr/>
        </p:nvSpPr>
        <p:spPr>
          <a:xfrm>
            <a:off x="6415040" y="2755950"/>
            <a:ext cx="822900" cy="393600"/>
          </a:xfrm>
          <a:prstGeom prst="homePlate">
            <a:avLst>
              <a:gd fmla="val 32030" name="adj"/>
            </a:avLst>
          </a:prstGeom>
          <a:solidFill>
            <a:schemeClr val="accent4"/>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OCT</a:t>
            </a:r>
            <a:endParaRPr sz="1000">
              <a:solidFill>
                <a:schemeClr val="lt1"/>
              </a:solidFill>
              <a:latin typeface="Titillium Web"/>
              <a:ea typeface="Titillium Web"/>
              <a:cs typeface="Titillium Web"/>
              <a:sym typeface="Titillium Web"/>
            </a:endParaRPr>
          </a:p>
        </p:txBody>
      </p:sp>
      <p:sp>
        <p:nvSpPr>
          <p:cNvPr id="572" name="Google Shape;572;p53"/>
          <p:cNvSpPr/>
          <p:nvPr/>
        </p:nvSpPr>
        <p:spPr>
          <a:xfrm>
            <a:off x="5754956" y="2755950"/>
            <a:ext cx="8229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SEP</a:t>
            </a:r>
            <a:endParaRPr sz="1000">
              <a:solidFill>
                <a:schemeClr val="lt1"/>
              </a:solidFill>
              <a:latin typeface="Titillium Web"/>
              <a:ea typeface="Titillium Web"/>
              <a:cs typeface="Titillium Web"/>
              <a:sym typeface="Titillium Web"/>
            </a:endParaRPr>
          </a:p>
        </p:txBody>
      </p:sp>
      <p:sp>
        <p:nvSpPr>
          <p:cNvPr id="573" name="Google Shape;573;p53"/>
          <p:cNvSpPr/>
          <p:nvPr/>
        </p:nvSpPr>
        <p:spPr>
          <a:xfrm>
            <a:off x="5094872" y="2755950"/>
            <a:ext cx="8229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AUG</a:t>
            </a:r>
            <a:endParaRPr sz="1000">
              <a:solidFill>
                <a:schemeClr val="lt1"/>
              </a:solidFill>
              <a:latin typeface="Titillium Web"/>
              <a:ea typeface="Titillium Web"/>
              <a:cs typeface="Titillium Web"/>
              <a:sym typeface="Titillium Web"/>
            </a:endParaRPr>
          </a:p>
        </p:txBody>
      </p:sp>
      <p:sp>
        <p:nvSpPr>
          <p:cNvPr id="574" name="Google Shape;574;p53"/>
          <p:cNvSpPr/>
          <p:nvPr/>
        </p:nvSpPr>
        <p:spPr>
          <a:xfrm>
            <a:off x="4434788" y="2755950"/>
            <a:ext cx="8229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JUL</a:t>
            </a:r>
            <a:endParaRPr sz="1000">
              <a:solidFill>
                <a:schemeClr val="lt1"/>
              </a:solidFill>
              <a:latin typeface="Titillium Web"/>
              <a:ea typeface="Titillium Web"/>
              <a:cs typeface="Titillium Web"/>
              <a:sym typeface="Titillium Web"/>
            </a:endParaRPr>
          </a:p>
        </p:txBody>
      </p:sp>
      <p:sp>
        <p:nvSpPr>
          <p:cNvPr id="575" name="Google Shape;575;p53"/>
          <p:cNvSpPr/>
          <p:nvPr/>
        </p:nvSpPr>
        <p:spPr>
          <a:xfrm>
            <a:off x="3774704" y="2755950"/>
            <a:ext cx="8229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JUN</a:t>
            </a:r>
            <a:endParaRPr sz="1000">
              <a:solidFill>
                <a:schemeClr val="lt1"/>
              </a:solidFill>
              <a:latin typeface="Titillium Web"/>
              <a:ea typeface="Titillium Web"/>
              <a:cs typeface="Titillium Web"/>
              <a:sym typeface="Titillium Web"/>
            </a:endParaRPr>
          </a:p>
        </p:txBody>
      </p:sp>
      <p:sp>
        <p:nvSpPr>
          <p:cNvPr id="576" name="Google Shape;576;p53"/>
          <p:cNvSpPr/>
          <p:nvPr/>
        </p:nvSpPr>
        <p:spPr>
          <a:xfrm>
            <a:off x="3114619" y="2755950"/>
            <a:ext cx="8229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MAY</a:t>
            </a:r>
            <a:endParaRPr sz="1000">
              <a:solidFill>
                <a:schemeClr val="lt1"/>
              </a:solidFill>
              <a:latin typeface="Titillium Web"/>
              <a:ea typeface="Titillium Web"/>
              <a:cs typeface="Titillium Web"/>
              <a:sym typeface="Titillium Web"/>
            </a:endParaRPr>
          </a:p>
        </p:txBody>
      </p:sp>
      <p:sp>
        <p:nvSpPr>
          <p:cNvPr id="577" name="Google Shape;577;p53"/>
          <p:cNvSpPr/>
          <p:nvPr/>
        </p:nvSpPr>
        <p:spPr>
          <a:xfrm>
            <a:off x="2454535" y="2755950"/>
            <a:ext cx="8229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APR</a:t>
            </a:r>
            <a:endParaRPr sz="1000">
              <a:solidFill>
                <a:schemeClr val="lt1"/>
              </a:solidFill>
              <a:latin typeface="Titillium Web"/>
              <a:ea typeface="Titillium Web"/>
              <a:cs typeface="Titillium Web"/>
              <a:sym typeface="Titillium Web"/>
            </a:endParaRPr>
          </a:p>
        </p:txBody>
      </p:sp>
      <p:sp>
        <p:nvSpPr>
          <p:cNvPr id="578" name="Google Shape;578;p53"/>
          <p:cNvSpPr/>
          <p:nvPr/>
        </p:nvSpPr>
        <p:spPr>
          <a:xfrm>
            <a:off x="1794451" y="2755950"/>
            <a:ext cx="8229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MAR</a:t>
            </a:r>
            <a:endParaRPr sz="1000">
              <a:solidFill>
                <a:schemeClr val="lt1"/>
              </a:solidFill>
              <a:latin typeface="Titillium Web"/>
              <a:ea typeface="Titillium Web"/>
              <a:cs typeface="Titillium Web"/>
              <a:sym typeface="Titillium Web"/>
            </a:endParaRPr>
          </a:p>
        </p:txBody>
      </p:sp>
      <p:sp>
        <p:nvSpPr>
          <p:cNvPr id="579" name="Google Shape;579;p53"/>
          <p:cNvSpPr/>
          <p:nvPr/>
        </p:nvSpPr>
        <p:spPr>
          <a:xfrm>
            <a:off x="1134367" y="2755950"/>
            <a:ext cx="8229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FEB</a:t>
            </a:r>
            <a:endParaRPr sz="1000">
              <a:solidFill>
                <a:schemeClr val="lt1"/>
              </a:solidFill>
              <a:latin typeface="Titillium Web"/>
              <a:ea typeface="Titillium Web"/>
              <a:cs typeface="Titillium Web"/>
              <a:sym typeface="Titillium Web"/>
            </a:endParaRPr>
          </a:p>
        </p:txBody>
      </p:sp>
      <p:sp>
        <p:nvSpPr>
          <p:cNvPr id="580" name="Google Shape;580;p53"/>
          <p:cNvSpPr/>
          <p:nvPr/>
        </p:nvSpPr>
        <p:spPr>
          <a:xfrm>
            <a:off x="474283" y="2755950"/>
            <a:ext cx="8229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JAN</a:t>
            </a:r>
            <a:endParaRPr sz="1000">
              <a:solidFill>
                <a:schemeClr val="lt1"/>
              </a:solidFill>
              <a:latin typeface="Titillium Web"/>
              <a:ea typeface="Titillium Web"/>
              <a:cs typeface="Titillium Web"/>
              <a:sym typeface="Titillium Web"/>
            </a:endParaRPr>
          </a:p>
        </p:txBody>
      </p:sp>
      <p:sp>
        <p:nvSpPr>
          <p:cNvPr id="581" name="Google Shape;581;p53"/>
          <p:cNvSpPr/>
          <p:nvPr/>
        </p:nvSpPr>
        <p:spPr>
          <a:xfrm>
            <a:off x="0" y="2755950"/>
            <a:ext cx="637200" cy="393600"/>
          </a:xfrm>
          <a:prstGeom prst="homePlate">
            <a:avLst>
              <a:gd fmla="val 32030" name="adj"/>
            </a:avLst>
          </a:prstGeom>
          <a:solidFill>
            <a:schemeClr val="lt2"/>
          </a:solidFill>
          <a:ln>
            <a:noFill/>
          </a:ln>
          <a:effectLst>
            <a:outerShdw blurRad="28575" rotWithShape="0" algn="bl" dist="9525">
              <a:srgbClr val="00000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chemeClr val="dk1"/>
              </a:solidFill>
            </a:endParaRPr>
          </a:p>
        </p:txBody>
      </p:sp>
      <p:cxnSp>
        <p:nvCxnSpPr>
          <p:cNvPr id="582" name="Google Shape;582;p53"/>
          <p:cNvCxnSpPr/>
          <p:nvPr/>
        </p:nvCxnSpPr>
        <p:spPr>
          <a:xfrm rot="10800000">
            <a:off x="768923"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583" name="Google Shape;583;p53"/>
          <p:cNvSpPr txBox="1"/>
          <p:nvPr/>
        </p:nvSpPr>
        <p:spPr>
          <a:xfrm>
            <a:off x="727900" y="17272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sz="900">
              <a:solidFill>
                <a:schemeClr val="lt1"/>
              </a:solidFill>
              <a:latin typeface="Titillium Web"/>
              <a:ea typeface="Titillium Web"/>
              <a:cs typeface="Titillium Web"/>
              <a:sym typeface="Titillium Web"/>
            </a:endParaRPr>
          </a:p>
        </p:txBody>
      </p:sp>
      <p:cxnSp>
        <p:nvCxnSpPr>
          <p:cNvPr id="584" name="Google Shape;584;p53"/>
          <p:cNvCxnSpPr/>
          <p:nvPr/>
        </p:nvCxnSpPr>
        <p:spPr>
          <a:xfrm rot="10800000">
            <a:off x="2090158"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585" name="Google Shape;585;p53"/>
          <p:cNvSpPr txBox="1"/>
          <p:nvPr/>
        </p:nvSpPr>
        <p:spPr>
          <a:xfrm>
            <a:off x="2050642" y="17272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Red is the colour of danger and courage</a:t>
            </a:r>
            <a:endParaRPr sz="900">
              <a:solidFill>
                <a:schemeClr val="lt1"/>
              </a:solidFill>
              <a:latin typeface="Titillium Web"/>
              <a:ea typeface="Titillium Web"/>
              <a:cs typeface="Titillium Web"/>
              <a:sym typeface="Titillium Web"/>
            </a:endParaRPr>
          </a:p>
        </p:txBody>
      </p:sp>
      <p:cxnSp>
        <p:nvCxnSpPr>
          <p:cNvPr id="586" name="Google Shape;586;p53"/>
          <p:cNvCxnSpPr/>
          <p:nvPr/>
        </p:nvCxnSpPr>
        <p:spPr>
          <a:xfrm rot="10800000">
            <a:off x="3411393"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587" name="Google Shape;587;p53"/>
          <p:cNvSpPr txBox="1"/>
          <p:nvPr/>
        </p:nvSpPr>
        <p:spPr>
          <a:xfrm>
            <a:off x="3373384" y="17272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Black is the color of ebony and of outer space</a:t>
            </a:r>
            <a:endParaRPr sz="900">
              <a:solidFill>
                <a:schemeClr val="lt1"/>
              </a:solidFill>
              <a:latin typeface="Titillium Web"/>
              <a:ea typeface="Titillium Web"/>
              <a:cs typeface="Titillium Web"/>
              <a:sym typeface="Titillium Web"/>
            </a:endParaRPr>
          </a:p>
        </p:txBody>
      </p:sp>
      <p:cxnSp>
        <p:nvCxnSpPr>
          <p:cNvPr id="588" name="Google Shape;588;p53"/>
          <p:cNvCxnSpPr/>
          <p:nvPr/>
        </p:nvCxnSpPr>
        <p:spPr>
          <a:xfrm rot="10800000">
            <a:off x="4732628"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589" name="Google Shape;589;p53"/>
          <p:cNvSpPr txBox="1"/>
          <p:nvPr/>
        </p:nvSpPr>
        <p:spPr>
          <a:xfrm>
            <a:off x="4696126" y="17272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Yellow is the color of gold, butter and ripe lemons</a:t>
            </a:r>
            <a:endParaRPr sz="900">
              <a:solidFill>
                <a:schemeClr val="lt1"/>
              </a:solidFill>
              <a:latin typeface="Titillium Web"/>
              <a:ea typeface="Titillium Web"/>
              <a:cs typeface="Titillium Web"/>
              <a:sym typeface="Titillium Web"/>
            </a:endParaRPr>
          </a:p>
        </p:txBody>
      </p:sp>
      <p:cxnSp>
        <p:nvCxnSpPr>
          <p:cNvPr id="590" name="Google Shape;590;p53"/>
          <p:cNvCxnSpPr/>
          <p:nvPr/>
        </p:nvCxnSpPr>
        <p:spPr>
          <a:xfrm rot="10800000">
            <a:off x="6053863"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591" name="Google Shape;591;p53"/>
          <p:cNvSpPr txBox="1"/>
          <p:nvPr/>
        </p:nvSpPr>
        <p:spPr>
          <a:xfrm>
            <a:off x="6018868" y="17272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White is the color of milk and fresh snow</a:t>
            </a:r>
            <a:endParaRPr sz="900">
              <a:solidFill>
                <a:schemeClr val="lt1"/>
              </a:solidFill>
              <a:latin typeface="Titillium Web"/>
              <a:ea typeface="Titillium Web"/>
              <a:cs typeface="Titillium Web"/>
              <a:sym typeface="Titillium Web"/>
            </a:endParaRPr>
          </a:p>
        </p:txBody>
      </p:sp>
      <p:cxnSp>
        <p:nvCxnSpPr>
          <p:cNvPr id="592" name="Google Shape;592;p53"/>
          <p:cNvCxnSpPr/>
          <p:nvPr/>
        </p:nvCxnSpPr>
        <p:spPr>
          <a:xfrm rot="10800000">
            <a:off x="7375098"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593" name="Google Shape;593;p53"/>
          <p:cNvSpPr txBox="1"/>
          <p:nvPr/>
        </p:nvSpPr>
        <p:spPr>
          <a:xfrm>
            <a:off x="7341610" y="17272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sz="900">
              <a:solidFill>
                <a:schemeClr val="lt1"/>
              </a:solidFill>
              <a:latin typeface="Titillium Web"/>
              <a:ea typeface="Titillium Web"/>
              <a:cs typeface="Titillium Web"/>
              <a:sym typeface="Titillium Web"/>
            </a:endParaRPr>
          </a:p>
        </p:txBody>
      </p:sp>
      <p:cxnSp>
        <p:nvCxnSpPr>
          <p:cNvPr id="594" name="Google Shape;594;p53"/>
          <p:cNvCxnSpPr/>
          <p:nvPr/>
        </p:nvCxnSpPr>
        <p:spPr>
          <a:xfrm rot="10800000">
            <a:off x="1439687" y="3124969"/>
            <a:ext cx="0" cy="498600"/>
          </a:xfrm>
          <a:prstGeom prst="straightConnector1">
            <a:avLst/>
          </a:prstGeom>
          <a:noFill/>
          <a:ln cap="flat" cmpd="sng" w="9525">
            <a:solidFill>
              <a:schemeClr val="lt2"/>
            </a:solidFill>
            <a:prstDash val="solid"/>
            <a:round/>
            <a:headEnd len="med" w="med" type="oval"/>
            <a:tailEnd len="med" w="med" type="oval"/>
          </a:ln>
        </p:spPr>
      </p:cxnSp>
      <p:sp>
        <p:nvSpPr>
          <p:cNvPr id="595" name="Google Shape;595;p53"/>
          <p:cNvSpPr txBox="1"/>
          <p:nvPr/>
        </p:nvSpPr>
        <p:spPr>
          <a:xfrm>
            <a:off x="1369548" y="3648150"/>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Yellow is the color of gold, butter and ripe lemons</a:t>
            </a:r>
            <a:endParaRPr sz="900">
              <a:solidFill>
                <a:schemeClr val="lt1"/>
              </a:solidFill>
              <a:latin typeface="Titillium Web"/>
              <a:ea typeface="Titillium Web"/>
              <a:cs typeface="Titillium Web"/>
              <a:sym typeface="Titillium Web"/>
            </a:endParaRPr>
          </a:p>
        </p:txBody>
      </p:sp>
      <p:cxnSp>
        <p:nvCxnSpPr>
          <p:cNvPr id="596" name="Google Shape;596;p53"/>
          <p:cNvCxnSpPr/>
          <p:nvPr/>
        </p:nvCxnSpPr>
        <p:spPr>
          <a:xfrm rot="10800000">
            <a:off x="2760922" y="3124969"/>
            <a:ext cx="0" cy="498600"/>
          </a:xfrm>
          <a:prstGeom prst="straightConnector1">
            <a:avLst/>
          </a:prstGeom>
          <a:noFill/>
          <a:ln cap="flat" cmpd="sng" w="9525">
            <a:solidFill>
              <a:schemeClr val="lt2"/>
            </a:solidFill>
            <a:prstDash val="solid"/>
            <a:round/>
            <a:headEnd len="med" w="med" type="oval"/>
            <a:tailEnd len="med" w="med" type="oval"/>
          </a:ln>
        </p:spPr>
      </p:cxnSp>
      <p:sp>
        <p:nvSpPr>
          <p:cNvPr id="597" name="Google Shape;597;p53"/>
          <p:cNvSpPr txBox="1"/>
          <p:nvPr/>
        </p:nvSpPr>
        <p:spPr>
          <a:xfrm>
            <a:off x="2699944" y="3648150"/>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White is the color of milk and fresh snow</a:t>
            </a:r>
            <a:endParaRPr sz="900">
              <a:solidFill>
                <a:schemeClr val="lt1"/>
              </a:solidFill>
              <a:latin typeface="Titillium Web"/>
              <a:ea typeface="Titillium Web"/>
              <a:cs typeface="Titillium Web"/>
              <a:sym typeface="Titillium Web"/>
            </a:endParaRPr>
          </a:p>
        </p:txBody>
      </p:sp>
      <p:cxnSp>
        <p:nvCxnSpPr>
          <p:cNvPr id="598" name="Google Shape;598;p53"/>
          <p:cNvCxnSpPr/>
          <p:nvPr/>
        </p:nvCxnSpPr>
        <p:spPr>
          <a:xfrm rot="10800000">
            <a:off x="4082157" y="3124969"/>
            <a:ext cx="0" cy="498600"/>
          </a:xfrm>
          <a:prstGeom prst="straightConnector1">
            <a:avLst/>
          </a:prstGeom>
          <a:noFill/>
          <a:ln cap="flat" cmpd="sng" w="9525">
            <a:solidFill>
              <a:schemeClr val="lt2"/>
            </a:solidFill>
            <a:prstDash val="solid"/>
            <a:round/>
            <a:headEnd len="med" w="med" type="oval"/>
            <a:tailEnd len="med" w="med" type="oval"/>
          </a:ln>
        </p:spPr>
      </p:cxnSp>
      <p:sp>
        <p:nvSpPr>
          <p:cNvPr id="599" name="Google Shape;599;p53"/>
          <p:cNvSpPr txBox="1"/>
          <p:nvPr/>
        </p:nvSpPr>
        <p:spPr>
          <a:xfrm>
            <a:off x="4030339" y="3648150"/>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sz="900">
              <a:solidFill>
                <a:schemeClr val="lt1"/>
              </a:solidFill>
              <a:latin typeface="Titillium Web"/>
              <a:ea typeface="Titillium Web"/>
              <a:cs typeface="Titillium Web"/>
              <a:sym typeface="Titillium Web"/>
            </a:endParaRPr>
          </a:p>
        </p:txBody>
      </p:sp>
      <p:cxnSp>
        <p:nvCxnSpPr>
          <p:cNvPr id="600" name="Google Shape;600;p53"/>
          <p:cNvCxnSpPr/>
          <p:nvPr/>
        </p:nvCxnSpPr>
        <p:spPr>
          <a:xfrm rot="10800000">
            <a:off x="5403392" y="3124969"/>
            <a:ext cx="0" cy="498600"/>
          </a:xfrm>
          <a:prstGeom prst="straightConnector1">
            <a:avLst/>
          </a:prstGeom>
          <a:noFill/>
          <a:ln cap="flat" cmpd="sng" w="9525">
            <a:solidFill>
              <a:schemeClr val="lt2"/>
            </a:solidFill>
            <a:prstDash val="solid"/>
            <a:round/>
            <a:headEnd len="med" w="med" type="oval"/>
            <a:tailEnd len="med" w="med" type="oval"/>
          </a:ln>
        </p:spPr>
      </p:cxnSp>
      <p:sp>
        <p:nvSpPr>
          <p:cNvPr id="601" name="Google Shape;601;p53"/>
          <p:cNvSpPr txBox="1"/>
          <p:nvPr/>
        </p:nvSpPr>
        <p:spPr>
          <a:xfrm>
            <a:off x="5360735" y="3648150"/>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Red is the colour of danger and courage</a:t>
            </a:r>
            <a:endParaRPr sz="900">
              <a:solidFill>
                <a:schemeClr val="lt1"/>
              </a:solidFill>
              <a:latin typeface="Titillium Web"/>
              <a:ea typeface="Titillium Web"/>
              <a:cs typeface="Titillium Web"/>
              <a:sym typeface="Titillium Web"/>
            </a:endParaRPr>
          </a:p>
        </p:txBody>
      </p:sp>
      <p:cxnSp>
        <p:nvCxnSpPr>
          <p:cNvPr id="602" name="Google Shape;602;p53"/>
          <p:cNvCxnSpPr/>
          <p:nvPr/>
        </p:nvCxnSpPr>
        <p:spPr>
          <a:xfrm rot="10800000">
            <a:off x="6724627" y="3124969"/>
            <a:ext cx="0" cy="498600"/>
          </a:xfrm>
          <a:prstGeom prst="straightConnector1">
            <a:avLst/>
          </a:prstGeom>
          <a:noFill/>
          <a:ln cap="flat" cmpd="sng" w="9525">
            <a:solidFill>
              <a:schemeClr val="lt2"/>
            </a:solidFill>
            <a:prstDash val="solid"/>
            <a:round/>
            <a:headEnd len="med" w="med" type="oval"/>
            <a:tailEnd len="med" w="med" type="oval"/>
          </a:ln>
        </p:spPr>
      </p:cxnSp>
      <p:sp>
        <p:nvSpPr>
          <p:cNvPr id="603" name="Google Shape;603;p53"/>
          <p:cNvSpPr txBox="1"/>
          <p:nvPr/>
        </p:nvSpPr>
        <p:spPr>
          <a:xfrm>
            <a:off x="6691131" y="3648150"/>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Black is the color of ebony and of outer space</a:t>
            </a:r>
            <a:endParaRPr sz="900">
              <a:solidFill>
                <a:schemeClr val="lt1"/>
              </a:solidFill>
              <a:latin typeface="Titillium Web"/>
              <a:ea typeface="Titillium Web"/>
              <a:cs typeface="Titillium Web"/>
              <a:sym typeface="Titillium Web"/>
            </a:endParaRPr>
          </a:p>
        </p:txBody>
      </p:sp>
      <p:cxnSp>
        <p:nvCxnSpPr>
          <p:cNvPr id="604" name="Google Shape;604;p53"/>
          <p:cNvCxnSpPr/>
          <p:nvPr/>
        </p:nvCxnSpPr>
        <p:spPr>
          <a:xfrm rot="10800000">
            <a:off x="8045862" y="3124969"/>
            <a:ext cx="0" cy="498600"/>
          </a:xfrm>
          <a:prstGeom prst="straightConnector1">
            <a:avLst/>
          </a:prstGeom>
          <a:noFill/>
          <a:ln cap="flat" cmpd="sng" w="9525">
            <a:solidFill>
              <a:schemeClr val="lt2"/>
            </a:solidFill>
            <a:prstDash val="solid"/>
            <a:round/>
            <a:headEnd len="med" w="med" type="oval"/>
            <a:tailEnd len="med" w="med" type="oval"/>
          </a:ln>
        </p:spPr>
      </p:cxnSp>
      <p:sp>
        <p:nvSpPr>
          <p:cNvPr id="605" name="Google Shape;605;p53"/>
          <p:cNvSpPr txBox="1"/>
          <p:nvPr/>
        </p:nvSpPr>
        <p:spPr>
          <a:xfrm>
            <a:off x="8008073" y="3648150"/>
            <a:ext cx="10347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Yellow is the color of gold, butter and ripe lemons</a:t>
            </a:r>
            <a:endParaRPr sz="900">
              <a:solidFill>
                <a:schemeClr val="lt1"/>
              </a:solidFill>
              <a:latin typeface="Titillium Web"/>
              <a:ea typeface="Titillium Web"/>
              <a:cs typeface="Titillium Web"/>
              <a:sym typeface="Titillium Web"/>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9" name="Shape 609"/>
        <p:cNvGrpSpPr/>
        <p:nvPr/>
      </p:nvGrpSpPr>
      <p:grpSpPr>
        <a:xfrm>
          <a:off x="0" y="0"/>
          <a:ext cx="0" cy="0"/>
          <a:chOff x="0" y="0"/>
          <a:chExt cx="0" cy="0"/>
        </a:xfrm>
      </p:grpSpPr>
      <p:sp>
        <p:nvSpPr>
          <p:cNvPr id="610" name="Google Shape;610;p54"/>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Gantt chart</a:t>
            </a:r>
            <a:endParaRPr/>
          </a:p>
        </p:txBody>
      </p:sp>
      <p:sp>
        <p:nvSpPr>
          <p:cNvPr id="611" name="Google Shape;611;p5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612" name="Google Shape;612;p54"/>
          <p:cNvGraphicFramePr/>
          <p:nvPr/>
        </p:nvGraphicFramePr>
        <p:xfrm>
          <a:off x="975175" y="1564481"/>
          <a:ext cx="3000000" cy="3000000"/>
        </p:xfrm>
        <a:graphic>
          <a:graphicData uri="http://schemas.openxmlformats.org/drawingml/2006/table">
            <a:tbl>
              <a:tblPr>
                <a:noFill/>
                <a:tableStyleId>{D2897F43-4C78-4817-B51B-01D572B58F98}</a:tableStyleId>
              </a:tblPr>
              <a:tblGrid>
                <a:gridCol w="1343150"/>
                <a:gridCol w="461200"/>
                <a:gridCol w="461200"/>
                <a:gridCol w="461200"/>
                <a:gridCol w="461200"/>
                <a:gridCol w="461200"/>
                <a:gridCol w="461200"/>
                <a:gridCol w="461200"/>
                <a:gridCol w="461200"/>
                <a:gridCol w="461200"/>
                <a:gridCol w="461200"/>
                <a:gridCol w="461200"/>
                <a:gridCol w="461200"/>
                <a:gridCol w="461200"/>
                <a:gridCol w="461200"/>
              </a:tblGrid>
              <a:tr h="289325">
                <a:tc>
                  <a:txBody>
                    <a:bodyPr/>
                    <a:lstStyle/>
                    <a:p>
                      <a:pPr indent="0" lvl="0" marL="0" rtl="0" algn="l">
                        <a:spcBef>
                          <a:spcPts val="0"/>
                        </a:spcBef>
                        <a:spcAft>
                          <a:spcPts val="0"/>
                        </a:spcAft>
                        <a:buNone/>
                      </a:pPr>
                      <a:r>
                        <a:t/>
                      </a:r>
                      <a:endParaRPr sz="800">
                        <a:solidFill>
                          <a:schemeClr val="lt1"/>
                        </a:solidFill>
                        <a:latin typeface="Titillium Web"/>
                        <a:ea typeface="Titillium Web"/>
                        <a:cs typeface="Titillium Web"/>
                        <a:sym typeface="Titillium Web"/>
                      </a:endParaRPr>
                    </a:p>
                  </a:txBody>
                  <a:tcPr marT="45700" marB="45700" marR="91425" marL="9142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b="1" lang="en" sz="800">
                          <a:solidFill>
                            <a:schemeClr val="lt1"/>
                          </a:solidFill>
                          <a:latin typeface="Titillium Web"/>
                          <a:ea typeface="Titillium Web"/>
                          <a:cs typeface="Titillium Web"/>
                          <a:sym typeface="Titillium Web"/>
                        </a:rPr>
                        <a:t>Week 1</a:t>
                      </a:r>
                      <a:endParaRPr b="1" sz="800">
                        <a:solidFill>
                          <a:schemeClr val="lt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hMerge="1"/>
                <a:tc hMerge="1"/>
                <a:tc hMerge="1"/>
                <a:tc hMerge="1"/>
                <a:tc hMerge="1"/>
                <a:tc hMerge="1"/>
                <a:tc gridSpan="7">
                  <a:txBody>
                    <a:bodyPr/>
                    <a:lstStyle/>
                    <a:p>
                      <a:pPr indent="0" lvl="0" marL="0" rtl="0" algn="ctr">
                        <a:spcBef>
                          <a:spcPts val="0"/>
                        </a:spcBef>
                        <a:spcAft>
                          <a:spcPts val="0"/>
                        </a:spcAft>
                        <a:buNone/>
                      </a:pPr>
                      <a:r>
                        <a:rPr b="1" lang="en" sz="800">
                          <a:solidFill>
                            <a:schemeClr val="lt1"/>
                          </a:solidFill>
                          <a:latin typeface="Titillium Web"/>
                          <a:ea typeface="Titillium Web"/>
                          <a:cs typeface="Titillium Web"/>
                          <a:sym typeface="Titillium Web"/>
                        </a:rPr>
                        <a:t>Week 2</a:t>
                      </a:r>
                      <a:endParaRPr b="1" sz="800">
                        <a:solidFill>
                          <a:schemeClr val="lt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hMerge="1"/>
                <a:tc hMerge="1"/>
                <a:tc hMerge="1"/>
                <a:tc hMerge="1"/>
                <a:tc hMerge="1"/>
                <a:tc hMerge="1"/>
              </a:tr>
              <a:tr h="289325">
                <a:tc>
                  <a:txBody>
                    <a:bodyPr/>
                    <a:lstStyle/>
                    <a:p>
                      <a:pPr indent="0" lvl="0" marL="0" rtl="0" algn="l">
                        <a:spcBef>
                          <a:spcPts val="0"/>
                        </a:spcBef>
                        <a:spcAft>
                          <a:spcPts val="0"/>
                        </a:spcAft>
                        <a:buNone/>
                      </a:pPr>
                      <a:r>
                        <a:t/>
                      </a:r>
                      <a:endParaRPr sz="800">
                        <a:solidFill>
                          <a:schemeClr val="lt1"/>
                        </a:solidFill>
                        <a:latin typeface="Titillium Web"/>
                        <a:ea typeface="Titillium Web"/>
                        <a:cs typeface="Titillium Web"/>
                        <a:sym typeface="Titillium Web"/>
                      </a:endParaRPr>
                    </a:p>
                  </a:txBody>
                  <a:tcPr marT="45700" marB="45700" marR="91425" marL="9142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1</a:t>
                      </a:r>
                      <a:endParaRPr sz="800">
                        <a:solidFill>
                          <a:schemeClr val="lt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1"/>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2</a:t>
                      </a:r>
                      <a:endParaRPr sz="800">
                        <a:solidFill>
                          <a:schemeClr val="lt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1"/>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3</a:t>
                      </a:r>
                      <a:endParaRPr sz="800">
                        <a:solidFill>
                          <a:schemeClr val="lt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1"/>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4</a:t>
                      </a:r>
                      <a:endParaRPr sz="800">
                        <a:solidFill>
                          <a:schemeClr val="lt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1"/>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5</a:t>
                      </a:r>
                      <a:endParaRPr sz="800">
                        <a:solidFill>
                          <a:schemeClr val="lt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1"/>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6</a:t>
                      </a:r>
                      <a:endParaRPr sz="800">
                        <a:solidFill>
                          <a:schemeClr val="lt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1"/>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7</a:t>
                      </a:r>
                      <a:endParaRPr sz="800">
                        <a:solidFill>
                          <a:schemeClr val="lt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1"/>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8</a:t>
                      </a:r>
                      <a:endParaRPr sz="800">
                        <a:solidFill>
                          <a:schemeClr val="lt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1"/>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9</a:t>
                      </a:r>
                      <a:endParaRPr sz="800">
                        <a:solidFill>
                          <a:schemeClr val="lt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1"/>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10</a:t>
                      </a:r>
                      <a:endParaRPr sz="800">
                        <a:solidFill>
                          <a:schemeClr val="lt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1"/>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11</a:t>
                      </a:r>
                      <a:endParaRPr sz="800">
                        <a:solidFill>
                          <a:schemeClr val="lt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1"/>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12</a:t>
                      </a:r>
                      <a:endParaRPr sz="800">
                        <a:solidFill>
                          <a:schemeClr val="lt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1"/>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13</a:t>
                      </a:r>
                      <a:endParaRPr sz="800">
                        <a:solidFill>
                          <a:schemeClr val="lt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1"/>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14</a:t>
                      </a:r>
                      <a:endParaRPr sz="800">
                        <a:solidFill>
                          <a:schemeClr val="lt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1"/>
                      </a:solidFill>
                      <a:prstDash val="solid"/>
                      <a:round/>
                      <a:headEnd len="sm" w="sm" type="none"/>
                      <a:tailEnd len="sm" w="sm" type="none"/>
                    </a:lnB>
                    <a:solidFill>
                      <a:srgbClr val="000000">
                        <a:alpha val="15080"/>
                      </a:srgbClr>
                    </a:solidFill>
                  </a:tcPr>
                </a:tc>
              </a:tr>
              <a:tr h="289325">
                <a:tc>
                  <a:txBody>
                    <a:bodyPr/>
                    <a:lstStyle/>
                    <a:p>
                      <a:pPr indent="0" lvl="0" marL="0" rtl="0" algn="r">
                        <a:spcBef>
                          <a:spcPts val="0"/>
                        </a:spcBef>
                        <a:spcAft>
                          <a:spcPts val="0"/>
                        </a:spcAft>
                        <a:buNone/>
                      </a:pPr>
                      <a:r>
                        <a:rPr lang="en" sz="800">
                          <a:solidFill>
                            <a:schemeClr val="lt1"/>
                          </a:solidFill>
                          <a:latin typeface="Titillium Web"/>
                          <a:ea typeface="Titillium Web"/>
                          <a:cs typeface="Titillium Web"/>
                          <a:sym typeface="Titillium Web"/>
                        </a:rPr>
                        <a:t>Task 1</a:t>
                      </a:r>
                      <a:endParaRPr sz="800">
                        <a:solidFill>
                          <a:schemeClr val="lt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r>
              <a:tr h="289325">
                <a:tc>
                  <a:txBody>
                    <a:bodyPr/>
                    <a:lstStyle/>
                    <a:p>
                      <a:pPr indent="0" lvl="0" marL="0" rtl="0" algn="r">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2</a:t>
                      </a:r>
                      <a:endParaRPr sz="800">
                        <a:solidFill>
                          <a:schemeClr val="lt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r>
              <a:tr h="289325">
                <a:tc>
                  <a:txBody>
                    <a:bodyPr/>
                    <a:lstStyle/>
                    <a:p>
                      <a:pPr indent="0" lvl="0" marL="0" rtl="0" algn="r">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3</a:t>
                      </a:r>
                      <a:endParaRPr sz="800">
                        <a:solidFill>
                          <a:schemeClr val="lt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89325">
                <a:tc>
                  <a:txBody>
                    <a:bodyPr/>
                    <a:lstStyle/>
                    <a:p>
                      <a:pPr indent="0" lvl="0" marL="0" rtl="0" algn="r">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4</a:t>
                      </a:r>
                      <a:endParaRPr sz="800">
                        <a:solidFill>
                          <a:schemeClr val="lt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l">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l">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l">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r>
              <a:tr h="289325">
                <a:tc>
                  <a:txBody>
                    <a:bodyPr/>
                    <a:lstStyle/>
                    <a:p>
                      <a:pPr indent="0" lvl="0" marL="0" rtl="0" algn="r">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5</a:t>
                      </a:r>
                      <a:endParaRPr sz="800">
                        <a:solidFill>
                          <a:schemeClr val="lt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89325">
                <a:tc>
                  <a:txBody>
                    <a:bodyPr/>
                    <a:lstStyle/>
                    <a:p>
                      <a:pPr indent="0" lvl="0" marL="0" rtl="0" algn="r">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6</a:t>
                      </a:r>
                      <a:endParaRPr sz="800">
                        <a:solidFill>
                          <a:schemeClr val="lt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l">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l">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l">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alpha val="15080"/>
                      </a:srgbClr>
                    </a:solidFill>
                  </a:tcPr>
                </a:tc>
              </a:tr>
              <a:tr h="289325">
                <a:tc>
                  <a:txBody>
                    <a:bodyPr/>
                    <a:lstStyle/>
                    <a:p>
                      <a:pPr indent="0" lvl="0" marL="0" rtl="0" algn="r">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7</a:t>
                      </a:r>
                      <a:endParaRPr sz="800">
                        <a:solidFill>
                          <a:schemeClr val="lt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6"/>
                    </a:solidFill>
                  </a:tcPr>
                </a:tc>
              </a:tr>
              <a:tr h="289325">
                <a:tc>
                  <a:txBody>
                    <a:bodyPr/>
                    <a:lstStyle/>
                    <a:p>
                      <a:pPr indent="0" lvl="0" marL="0" rtl="0" algn="r">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8</a:t>
                      </a:r>
                      <a:endParaRPr sz="800">
                        <a:solidFill>
                          <a:schemeClr val="lt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6" name="Shape 616"/>
        <p:cNvGrpSpPr/>
        <p:nvPr/>
      </p:nvGrpSpPr>
      <p:grpSpPr>
        <a:xfrm>
          <a:off x="0" y="0"/>
          <a:ext cx="0" cy="0"/>
          <a:chOff x="0" y="0"/>
          <a:chExt cx="0" cy="0"/>
        </a:xfrm>
      </p:grpSpPr>
      <p:sp>
        <p:nvSpPr>
          <p:cNvPr id="617" name="Google Shape;617;p55"/>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SWOT Analysis</a:t>
            </a:r>
            <a:endParaRPr/>
          </a:p>
        </p:txBody>
      </p:sp>
      <p:sp>
        <p:nvSpPr>
          <p:cNvPr id="618" name="Google Shape;618;p5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19" name="Google Shape;619;p55"/>
          <p:cNvSpPr/>
          <p:nvPr/>
        </p:nvSpPr>
        <p:spPr>
          <a:xfrm>
            <a:off x="997076" y="1634614"/>
            <a:ext cx="3523800" cy="1327500"/>
          </a:xfrm>
          <a:prstGeom prst="rect">
            <a:avLst/>
          </a:prstGeom>
          <a:solidFill>
            <a:srgbClr val="000000">
              <a:alpha val="15080"/>
            </a:srgbClr>
          </a:solidFill>
          <a:ln>
            <a:noFill/>
          </a:ln>
        </p:spPr>
        <p:txBody>
          <a:bodyPr anchorCtr="0" anchor="t" bIns="91425" lIns="91425" spcFirstLastPara="1" rIns="1371600" wrap="square" tIns="91425">
            <a:noAutofit/>
          </a:bodyPr>
          <a:lstStyle/>
          <a:p>
            <a:pPr indent="0" lvl="0" marL="0" rtl="0" algn="l">
              <a:spcBef>
                <a:spcPts val="0"/>
              </a:spcBef>
              <a:spcAft>
                <a:spcPts val="0"/>
              </a:spcAft>
              <a:buNone/>
            </a:pPr>
            <a:r>
              <a:rPr b="1" lang="en">
                <a:solidFill>
                  <a:schemeClr val="lt1"/>
                </a:solidFill>
                <a:latin typeface="Titillium Web"/>
                <a:ea typeface="Titillium Web"/>
                <a:cs typeface="Titillium Web"/>
                <a:sym typeface="Titillium Web"/>
              </a:rPr>
              <a:t>STRENGTHS</a:t>
            </a:r>
            <a:endParaRPr b="1">
              <a:solidFill>
                <a:schemeClr val="lt1"/>
              </a:solidFill>
              <a:latin typeface="Titillium Web"/>
              <a:ea typeface="Titillium Web"/>
              <a:cs typeface="Titillium Web"/>
              <a:sym typeface="Titillium Web"/>
            </a:endParaRPr>
          </a:p>
          <a:p>
            <a:pPr indent="0" lvl="0" marL="0" rtl="0" algn="l">
              <a:spcBef>
                <a:spcPts val="600"/>
              </a:spcBef>
              <a:spcAft>
                <a:spcPts val="600"/>
              </a:spcAft>
              <a:buNone/>
            </a:pPr>
            <a:r>
              <a:rPr lang="en">
                <a:solidFill>
                  <a:schemeClr val="lt1"/>
                </a:solidFill>
                <a:latin typeface="Titillium Web"/>
                <a:ea typeface="Titillium Web"/>
                <a:cs typeface="Titillium Web"/>
                <a:sym typeface="Titillium Web"/>
              </a:rPr>
              <a:t>Blue is the colour of the clear sky and the deep sea</a:t>
            </a:r>
            <a:endParaRPr>
              <a:solidFill>
                <a:schemeClr val="lt1"/>
              </a:solidFill>
              <a:latin typeface="Titillium Web"/>
              <a:ea typeface="Titillium Web"/>
              <a:cs typeface="Titillium Web"/>
              <a:sym typeface="Titillium Web"/>
            </a:endParaRPr>
          </a:p>
        </p:txBody>
      </p:sp>
      <p:sp>
        <p:nvSpPr>
          <p:cNvPr id="620" name="Google Shape;620;p55"/>
          <p:cNvSpPr/>
          <p:nvPr/>
        </p:nvSpPr>
        <p:spPr>
          <a:xfrm>
            <a:off x="4666660" y="1634614"/>
            <a:ext cx="3523800" cy="1327500"/>
          </a:xfrm>
          <a:prstGeom prst="rect">
            <a:avLst/>
          </a:prstGeom>
          <a:solidFill>
            <a:srgbClr val="000000">
              <a:alpha val="15080"/>
            </a:srgbClr>
          </a:solidFill>
          <a:ln>
            <a:noFill/>
          </a:ln>
        </p:spPr>
        <p:txBody>
          <a:bodyPr anchorCtr="0" anchor="t" bIns="91425" lIns="1371600"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chemeClr val="lt1"/>
                </a:solidFill>
                <a:latin typeface="Titillium Web"/>
                <a:ea typeface="Titillium Web"/>
                <a:cs typeface="Titillium Web"/>
                <a:sym typeface="Titillium Web"/>
              </a:rPr>
              <a:t>WEAKNESSES</a:t>
            </a:r>
            <a:endParaRPr b="1">
              <a:solidFill>
                <a:schemeClr val="lt1"/>
              </a:solidFill>
              <a:latin typeface="Titillium Web"/>
              <a:ea typeface="Titillium Web"/>
              <a:cs typeface="Titillium Web"/>
              <a:sym typeface="Titillium Web"/>
            </a:endParaRPr>
          </a:p>
          <a:p>
            <a:pPr indent="0" lvl="0" marL="0" rtl="0" algn="r">
              <a:spcBef>
                <a:spcPts val="600"/>
              </a:spcBef>
              <a:spcAft>
                <a:spcPts val="600"/>
              </a:spcAft>
              <a:buNone/>
            </a:pPr>
            <a:r>
              <a:rPr lang="en">
                <a:solidFill>
                  <a:schemeClr val="lt1"/>
                </a:solidFill>
                <a:latin typeface="Titillium Web"/>
                <a:ea typeface="Titillium Web"/>
                <a:cs typeface="Titillium Web"/>
                <a:sym typeface="Titillium Web"/>
              </a:rPr>
              <a:t>Yellow is the color of gold, butter and ripe lemons</a:t>
            </a:r>
            <a:endParaRPr>
              <a:solidFill>
                <a:schemeClr val="lt1"/>
              </a:solidFill>
              <a:latin typeface="Titillium Web"/>
              <a:ea typeface="Titillium Web"/>
              <a:cs typeface="Titillium Web"/>
              <a:sym typeface="Titillium Web"/>
            </a:endParaRPr>
          </a:p>
        </p:txBody>
      </p:sp>
      <p:sp>
        <p:nvSpPr>
          <p:cNvPr id="621" name="Google Shape;621;p55"/>
          <p:cNvSpPr/>
          <p:nvPr/>
        </p:nvSpPr>
        <p:spPr>
          <a:xfrm>
            <a:off x="997076" y="3107792"/>
            <a:ext cx="3523800" cy="1327500"/>
          </a:xfrm>
          <a:prstGeom prst="rect">
            <a:avLst/>
          </a:prstGeom>
          <a:solidFill>
            <a:srgbClr val="000000">
              <a:alpha val="15080"/>
            </a:srgbClr>
          </a:solidFill>
          <a:ln>
            <a:noFill/>
          </a:ln>
        </p:spPr>
        <p:txBody>
          <a:bodyPr anchorCtr="0" anchor="b" bIns="91425" lIns="91425" spcFirstLastPara="1" rIns="1371600"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lt1"/>
              </a:solidFill>
              <a:latin typeface="Titillium Web"/>
              <a:ea typeface="Titillium Web"/>
              <a:cs typeface="Titillium Web"/>
              <a:sym typeface="Titillium Web"/>
            </a:endParaRPr>
          </a:p>
          <a:p>
            <a:pPr indent="0" lvl="0" marL="0" rtl="0" algn="l">
              <a:spcBef>
                <a:spcPts val="600"/>
              </a:spcBef>
              <a:spcAft>
                <a:spcPts val="0"/>
              </a:spcAft>
              <a:buClr>
                <a:schemeClr val="dk1"/>
              </a:buClr>
              <a:buSzPts val="1100"/>
              <a:buFont typeface="Arial"/>
              <a:buNone/>
            </a:pPr>
            <a:r>
              <a:rPr lang="en">
                <a:solidFill>
                  <a:schemeClr val="lt1"/>
                </a:solidFill>
                <a:latin typeface="Titillium Web"/>
                <a:ea typeface="Titillium Web"/>
                <a:cs typeface="Titillium Web"/>
                <a:sym typeface="Titillium Web"/>
              </a:rPr>
              <a:t>Black is the color of ebony and of outer space</a:t>
            </a:r>
            <a:endParaRPr>
              <a:solidFill>
                <a:schemeClr val="lt1"/>
              </a:solidFill>
              <a:latin typeface="Titillium Web"/>
              <a:ea typeface="Titillium Web"/>
              <a:cs typeface="Titillium Web"/>
              <a:sym typeface="Titillium Web"/>
            </a:endParaRPr>
          </a:p>
          <a:p>
            <a:pPr indent="0" lvl="0" marL="0" rtl="0" algn="l">
              <a:spcBef>
                <a:spcPts val="600"/>
              </a:spcBef>
              <a:spcAft>
                <a:spcPts val="600"/>
              </a:spcAft>
              <a:buClr>
                <a:schemeClr val="dk1"/>
              </a:buClr>
              <a:buSzPts val="1100"/>
              <a:buFont typeface="Arial"/>
              <a:buNone/>
            </a:pPr>
            <a:r>
              <a:rPr b="1" lang="en">
                <a:solidFill>
                  <a:schemeClr val="lt1"/>
                </a:solidFill>
                <a:latin typeface="Titillium Web"/>
                <a:ea typeface="Titillium Web"/>
                <a:cs typeface="Titillium Web"/>
                <a:sym typeface="Titillium Web"/>
              </a:rPr>
              <a:t>OPPORTUNITIES</a:t>
            </a:r>
            <a:endParaRPr>
              <a:solidFill>
                <a:schemeClr val="lt1"/>
              </a:solidFill>
              <a:latin typeface="Titillium Web"/>
              <a:ea typeface="Titillium Web"/>
              <a:cs typeface="Titillium Web"/>
              <a:sym typeface="Titillium Web"/>
            </a:endParaRPr>
          </a:p>
        </p:txBody>
      </p:sp>
      <p:sp>
        <p:nvSpPr>
          <p:cNvPr id="622" name="Google Shape;622;p55"/>
          <p:cNvSpPr/>
          <p:nvPr/>
        </p:nvSpPr>
        <p:spPr>
          <a:xfrm>
            <a:off x="4666660" y="3107792"/>
            <a:ext cx="3523800" cy="1327500"/>
          </a:xfrm>
          <a:prstGeom prst="rect">
            <a:avLst/>
          </a:prstGeom>
          <a:solidFill>
            <a:srgbClr val="000000">
              <a:alpha val="15080"/>
            </a:srgbClr>
          </a:solidFill>
          <a:ln>
            <a:noFill/>
          </a:ln>
        </p:spPr>
        <p:txBody>
          <a:bodyPr anchorCtr="0" anchor="b" bIns="91425" lIns="1371600"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lt1"/>
                </a:solidFill>
                <a:latin typeface="Titillium Web"/>
                <a:ea typeface="Titillium Web"/>
                <a:cs typeface="Titillium Web"/>
                <a:sym typeface="Titillium Web"/>
              </a:rPr>
              <a:t>White is the color of milk and fresh snow</a:t>
            </a:r>
            <a:endParaRPr>
              <a:solidFill>
                <a:schemeClr val="lt1"/>
              </a:solidFill>
              <a:latin typeface="Titillium Web"/>
              <a:ea typeface="Titillium Web"/>
              <a:cs typeface="Titillium Web"/>
              <a:sym typeface="Titillium Web"/>
            </a:endParaRPr>
          </a:p>
          <a:p>
            <a:pPr indent="0" lvl="0" marL="0" rtl="0" algn="r">
              <a:spcBef>
                <a:spcPts val="600"/>
              </a:spcBef>
              <a:spcAft>
                <a:spcPts val="600"/>
              </a:spcAft>
              <a:buNone/>
            </a:pPr>
            <a:r>
              <a:rPr b="1" lang="en">
                <a:solidFill>
                  <a:schemeClr val="lt1"/>
                </a:solidFill>
                <a:latin typeface="Titillium Web"/>
                <a:ea typeface="Titillium Web"/>
                <a:cs typeface="Titillium Web"/>
                <a:sym typeface="Titillium Web"/>
              </a:rPr>
              <a:t>THREATS</a:t>
            </a:r>
            <a:endParaRPr>
              <a:solidFill>
                <a:schemeClr val="lt1"/>
              </a:solidFill>
              <a:latin typeface="Titillium Web"/>
              <a:ea typeface="Titillium Web"/>
              <a:cs typeface="Titillium Web"/>
              <a:sym typeface="Titillium Web"/>
            </a:endParaRPr>
          </a:p>
        </p:txBody>
      </p:sp>
      <p:sp>
        <p:nvSpPr>
          <p:cNvPr id="623" name="Google Shape;623;p55"/>
          <p:cNvSpPr/>
          <p:nvPr/>
        </p:nvSpPr>
        <p:spPr>
          <a:xfrm>
            <a:off x="3509354" y="1948759"/>
            <a:ext cx="2025000" cy="2025000"/>
          </a:xfrm>
          <a:prstGeom prst="pie">
            <a:avLst>
              <a:gd fmla="val 10788866" name="adj1"/>
              <a:gd fmla="val 1620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5"/>
          <p:cNvSpPr/>
          <p:nvPr/>
        </p:nvSpPr>
        <p:spPr>
          <a:xfrm rot="5400000">
            <a:off x="3655254" y="1948759"/>
            <a:ext cx="2025000" cy="2025000"/>
          </a:xfrm>
          <a:prstGeom prst="pie">
            <a:avLst>
              <a:gd fmla="val 10788866"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5"/>
          <p:cNvSpPr/>
          <p:nvPr/>
        </p:nvSpPr>
        <p:spPr>
          <a:xfrm rot="10800000">
            <a:off x="3655254" y="2095801"/>
            <a:ext cx="2025000" cy="2025000"/>
          </a:xfrm>
          <a:prstGeom prst="pie">
            <a:avLst>
              <a:gd fmla="val 10788866" name="adj1"/>
              <a:gd fmla="val 1620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5"/>
          <p:cNvSpPr/>
          <p:nvPr/>
        </p:nvSpPr>
        <p:spPr>
          <a:xfrm rot="-5400000">
            <a:off x="3509354" y="2095801"/>
            <a:ext cx="2025000" cy="2025000"/>
          </a:xfrm>
          <a:prstGeom prst="pie">
            <a:avLst>
              <a:gd fmla="val 10788866"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5"/>
          <p:cNvSpPr/>
          <p:nvPr/>
        </p:nvSpPr>
        <p:spPr>
          <a:xfrm>
            <a:off x="3975539" y="2371142"/>
            <a:ext cx="256114" cy="367349"/>
          </a:xfrm>
          <a:prstGeom prst="rect">
            <a:avLst/>
          </a:prstGeom>
        </p:spPr>
        <p:txBody>
          <a:bodyPr>
            <a:prstTxWarp prst="textPlain"/>
          </a:bodyPr>
          <a:lstStyle/>
          <a:p>
            <a:pPr lvl="0" algn="ctr"/>
            <a:r>
              <a:rPr b="1" i="0">
                <a:ln>
                  <a:noFill/>
                </a:ln>
                <a:solidFill>
                  <a:schemeClr val="lt1"/>
                </a:solidFill>
                <a:latin typeface="Quantico"/>
              </a:rPr>
              <a:t>S</a:t>
            </a:r>
          </a:p>
        </p:txBody>
      </p:sp>
      <p:sp>
        <p:nvSpPr>
          <p:cNvPr id="628" name="Google Shape;628;p55"/>
          <p:cNvSpPr/>
          <p:nvPr/>
        </p:nvSpPr>
        <p:spPr>
          <a:xfrm>
            <a:off x="4826373" y="2377609"/>
            <a:ext cx="470836" cy="362175"/>
          </a:xfrm>
          <a:prstGeom prst="rect">
            <a:avLst/>
          </a:prstGeom>
        </p:spPr>
        <p:txBody>
          <a:bodyPr>
            <a:prstTxWarp prst="textPlain"/>
          </a:bodyPr>
          <a:lstStyle/>
          <a:p>
            <a:pPr lvl="0" algn="ctr"/>
            <a:r>
              <a:rPr b="1" i="0">
                <a:ln>
                  <a:noFill/>
                </a:ln>
                <a:solidFill>
                  <a:schemeClr val="lt1"/>
                </a:solidFill>
                <a:latin typeface="Quantico"/>
              </a:rPr>
              <a:t>W</a:t>
            </a:r>
          </a:p>
        </p:txBody>
      </p:sp>
      <p:sp>
        <p:nvSpPr>
          <p:cNvPr id="629" name="Google Shape;629;p55"/>
          <p:cNvSpPr/>
          <p:nvPr/>
        </p:nvSpPr>
        <p:spPr>
          <a:xfrm>
            <a:off x="3946565" y="3298004"/>
            <a:ext cx="281984" cy="367349"/>
          </a:xfrm>
          <a:prstGeom prst="rect">
            <a:avLst/>
          </a:prstGeom>
        </p:spPr>
        <p:txBody>
          <a:bodyPr>
            <a:prstTxWarp prst="textPlain"/>
          </a:bodyPr>
          <a:lstStyle/>
          <a:p>
            <a:pPr lvl="0" algn="ctr"/>
            <a:r>
              <a:rPr b="1" i="0">
                <a:ln>
                  <a:noFill/>
                </a:ln>
                <a:solidFill>
                  <a:schemeClr val="lt1"/>
                </a:solidFill>
                <a:latin typeface="Quantico"/>
              </a:rPr>
              <a:t>O</a:t>
            </a:r>
          </a:p>
        </p:txBody>
      </p:sp>
      <p:sp>
        <p:nvSpPr>
          <p:cNvPr id="630" name="Google Shape;630;p55"/>
          <p:cNvSpPr/>
          <p:nvPr/>
        </p:nvSpPr>
        <p:spPr>
          <a:xfrm>
            <a:off x="4922093" y="3304471"/>
            <a:ext cx="268014" cy="362175"/>
          </a:xfrm>
          <a:prstGeom prst="rect">
            <a:avLst/>
          </a:prstGeom>
        </p:spPr>
        <p:txBody>
          <a:bodyPr>
            <a:prstTxWarp prst="textPlain"/>
          </a:bodyPr>
          <a:lstStyle/>
          <a:p>
            <a:pPr lvl="0" algn="ctr"/>
            <a:r>
              <a:rPr b="1" i="0">
                <a:ln>
                  <a:noFill/>
                </a:ln>
                <a:solidFill>
                  <a:schemeClr val="lt1"/>
                </a:solidFill>
                <a:latin typeface="Quantico"/>
              </a:rPr>
              <a:t>T</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4" name="Shape 634"/>
        <p:cNvGrpSpPr/>
        <p:nvPr/>
      </p:nvGrpSpPr>
      <p:grpSpPr>
        <a:xfrm>
          <a:off x="0" y="0"/>
          <a:ext cx="0" cy="0"/>
          <a:chOff x="0" y="0"/>
          <a:chExt cx="0" cy="0"/>
        </a:xfrm>
      </p:grpSpPr>
      <p:sp>
        <p:nvSpPr>
          <p:cNvPr id="635" name="Google Shape;635;p56"/>
          <p:cNvSpPr txBox="1"/>
          <p:nvPr>
            <p:ph idx="4294967295" type="title"/>
          </p:nvPr>
        </p:nvSpPr>
        <p:spPr>
          <a:xfrm>
            <a:off x="262200" y="0"/>
            <a:ext cx="8619600" cy="46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200"/>
              <a:t>Business Model Canvas</a:t>
            </a:r>
            <a:endParaRPr sz="1200"/>
          </a:p>
        </p:txBody>
      </p:sp>
      <p:sp>
        <p:nvSpPr>
          <p:cNvPr id="636" name="Google Shape;636;p5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37" name="Google Shape;637;p56"/>
          <p:cNvSpPr txBox="1"/>
          <p:nvPr/>
        </p:nvSpPr>
        <p:spPr>
          <a:xfrm>
            <a:off x="1986120" y="467025"/>
            <a:ext cx="1723800" cy="1594500"/>
          </a:xfrm>
          <a:prstGeom prst="rect">
            <a:avLst/>
          </a:prstGeom>
          <a:solidFill>
            <a:srgbClr val="000000">
              <a:alpha val="15080"/>
            </a:srgbClr>
          </a:solid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Titillium Web"/>
                <a:ea typeface="Titillium Web"/>
                <a:cs typeface="Titillium Web"/>
                <a:sym typeface="Titillium Web"/>
              </a:rPr>
              <a:t>Key Activities</a:t>
            </a:r>
            <a:endParaRPr b="1" sz="900">
              <a:solidFill>
                <a:schemeClr val="lt1"/>
              </a:solidFill>
              <a:latin typeface="Titillium Web"/>
              <a:ea typeface="Titillium Web"/>
              <a:cs typeface="Titillium Web"/>
              <a:sym typeface="Titillium Web"/>
            </a:endParaRPr>
          </a:p>
          <a:p>
            <a:pPr indent="0" lvl="0" marL="0" rtl="0" algn="l">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b="1" sz="800">
              <a:solidFill>
                <a:schemeClr val="lt1"/>
              </a:solidFill>
              <a:latin typeface="Titillium Web"/>
              <a:ea typeface="Titillium Web"/>
              <a:cs typeface="Titillium Web"/>
              <a:sym typeface="Titillium Web"/>
            </a:endParaRPr>
          </a:p>
        </p:txBody>
      </p:sp>
      <p:sp>
        <p:nvSpPr>
          <p:cNvPr id="638" name="Google Shape;638;p56"/>
          <p:cNvSpPr txBox="1"/>
          <p:nvPr/>
        </p:nvSpPr>
        <p:spPr>
          <a:xfrm>
            <a:off x="1986120" y="2061694"/>
            <a:ext cx="1723800" cy="1594500"/>
          </a:xfrm>
          <a:prstGeom prst="rect">
            <a:avLst/>
          </a:prstGeom>
          <a:solidFill>
            <a:srgbClr val="000000">
              <a:alpha val="15080"/>
            </a:srgbClr>
          </a:solid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Titillium Web"/>
                <a:ea typeface="Titillium Web"/>
                <a:cs typeface="Titillium Web"/>
                <a:sym typeface="Titillium Web"/>
              </a:rPr>
              <a:t>Key Resources</a:t>
            </a:r>
            <a:endParaRPr b="1" sz="900">
              <a:solidFill>
                <a:schemeClr val="lt1"/>
              </a:solidFill>
              <a:latin typeface="Titillium Web"/>
              <a:ea typeface="Titillium Web"/>
              <a:cs typeface="Titillium Web"/>
              <a:sym typeface="Titillium Web"/>
            </a:endParaRPr>
          </a:p>
          <a:p>
            <a:pPr indent="0" lvl="0" marL="0" rtl="0" algn="l">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b="1" sz="900">
              <a:solidFill>
                <a:schemeClr val="lt1"/>
              </a:solidFill>
              <a:latin typeface="Titillium Web"/>
              <a:ea typeface="Titillium Web"/>
              <a:cs typeface="Titillium Web"/>
              <a:sym typeface="Titillium Web"/>
            </a:endParaRPr>
          </a:p>
        </p:txBody>
      </p:sp>
      <p:sp>
        <p:nvSpPr>
          <p:cNvPr id="639" name="Google Shape;639;p56"/>
          <p:cNvSpPr txBox="1"/>
          <p:nvPr/>
        </p:nvSpPr>
        <p:spPr>
          <a:xfrm>
            <a:off x="3710040" y="467025"/>
            <a:ext cx="1723800" cy="3189300"/>
          </a:xfrm>
          <a:prstGeom prst="rect">
            <a:avLst/>
          </a:prstGeom>
          <a:solidFill>
            <a:srgbClr val="000000">
              <a:alpha val="15080"/>
            </a:srgbClr>
          </a:solid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Titillium Web"/>
                <a:ea typeface="Titillium Web"/>
                <a:cs typeface="Titillium Web"/>
                <a:sym typeface="Titillium Web"/>
              </a:rPr>
              <a:t>Value Propositions</a:t>
            </a:r>
            <a:endParaRPr b="1" sz="900">
              <a:solidFill>
                <a:schemeClr val="lt1"/>
              </a:solidFill>
              <a:latin typeface="Titillium Web"/>
              <a:ea typeface="Titillium Web"/>
              <a:cs typeface="Titillium Web"/>
              <a:sym typeface="Titillium Web"/>
            </a:endParaRPr>
          </a:p>
          <a:p>
            <a:pPr indent="0" lvl="0" marL="0" rtl="0" algn="l">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b="1" sz="900">
              <a:solidFill>
                <a:schemeClr val="lt1"/>
              </a:solidFill>
              <a:latin typeface="Titillium Web"/>
              <a:ea typeface="Titillium Web"/>
              <a:cs typeface="Titillium Web"/>
              <a:sym typeface="Titillium Web"/>
            </a:endParaRPr>
          </a:p>
        </p:txBody>
      </p:sp>
      <p:sp>
        <p:nvSpPr>
          <p:cNvPr id="640" name="Google Shape;640;p56"/>
          <p:cNvSpPr txBox="1"/>
          <p:nvPr/>
        </p:nvSpPr>
        <p:spPr>
          <a:xfrm>
            <a:off x="5433959" y="467025"/>
            <a:ext cx="1723800" cy="1594500"/>
          </a:xfrm>
          <a:prstGeom prst="rect">
            <a:avLst/>
          </a:prstGeom>
          <a:solidFill>
            <a:srgbClr val="000000">
              <a:alpha val="15080"/>
            </a:srgbClr>
          </a:solid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Titillium Web"/>
                <a:ea typeface="Titillium Web"/>
                <a:cs typeface="Titillium Web"/>
                <a:sym typeface="Titillium Web"/>
              </a:rPr>
              <a:t>Customer Relationships</a:t>
            </a:r>
            <a:endParaRPr b="1" sz="900">
              <a:solidFill>
                <a:schemeClr val="lt1"/>
              </a:solidFill>
              <a:latin typeface="Titillium Web"/>
              <a:ea typeface="Titillium Web"/>
              <a:cs typeface="Titillium Web"/>
              <a:sym typeface="Titillium Web"/>
            </a:endParaRPr>
          </a:p>
          <a:p>
            <a:pPr indent="0" lvl="0" marL="0" rtl="0" algn="l">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b="1" sz="900">
              <a:solidFill>
                <a:schemeClr val="lt1"/>
              </a:solidFill>
              <a:latin typeface="Titillium Web"/>
              <a:ea typeface="Titillium Web"/>
              <a:cs typeface="Titillium Web"/>
              <a:sym typeface="Titillium Web"/>
            </a:endParaRPr>
          </a:p>
        </p:txBody>
      </p:sp>
      <p:sp>
        <p:nvSpPr>
          <p:cNvPr id="641" name="Google Shape;641;p56"/>
          <p:cNvSpPr txBox="1"/>
          <p:nvPr/>
        </p:nvSpPr>
        <p:spPr>
          <a:xfrm>
            <a:off x="5433959" y="2061694"/>
            <a:ext cx="1723800" cy="1594500"/>
          </a:xfrm>
          <a:prstGeom prst="rect">
            <a:avLst/>
          </a:prstGeom>
          <a:solidFill>
            <a:srgbClr val="000000">
              <a:alpha val="15080"/>
            </a:srgbClr>
          </a:solid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Titillium Web"/>
                <a:ea typeface="Titillium Web"/>
                <a:cs typeface="Titillium Web"/>
                <a:sym typeface="Titillium Web"/>
              </a:rPr>
              <a:t>Channels</a:t>
            </a:r>
            <a:endParaRPr b="1" sz="900">
              <a:solidFill>
                <a:schemeClr val="lt1"/>
              </a:solidFill>
              <a:latin typeface="Titillium Web"/>
              <a:ea typeface="Titillium Web"/>
              <a:cs typeface="Titillium Web"/>
              <a:sym typeface="Titillium Web"/>
            </a:endParaRPr>
          </a:p>
          <a:p>
            <a:pPr indent="0" lvl="0" marL="0" rtl="0" algn="l">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b="1" sz="900">
              <a:solidFill>
                <a:schemeClr val="lt1"/>
              </a:solidFill>
              <a:latin typeface="Titillium Web"/>
              <a:ea typeface="Titillium Web"/>
              <a:cs typeface="Titillium Web"/>
              <a:sym typeface="Titillium Web"/>
            </a:endParaRPr>
          </a:p>
        </p:txBody>
      </p:sp>
      <p:sp>
        <p:nvSpPr>
          <p:cNvPr id="642" name="Google Shape;642;p56"/>
          <p:cNvSpPr txBox="1"/>
          <p:nvPr/>
        </p:nvSpPr>
        <p:spPr>
          <a:xfrm>
            <a:off x="7157879" y="467025"/>
            <a:ext cx="1723800" cy="3189300"/>
          </a:xfrm>
          <a:prstGeom prst="rect">
            <a:avLst/>
          </a:prstGeom>
          <a:solidFill>
            <a:srgbClr val="000000">
              <a:alpha val="15080"/>
            </a:srgbClr>
          </a:solid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Titillium Web"/>
                <a:ea typeface="Titillium Web"/>
                <a:cs typeface="Titillium Web"/>
                <a:sym typeface="Titillium Web"/>
              </a:rPr>
              <a:t>Customer Segments</a:t>
            </a:r>
            <a:endParaRPr b="1" sz="900">
              <a:solidFill>
                <a:schemeClr val="lt1"/>
              </a:solidFill>
              <a:latin typeface="Titillium Web"/>
              <a:ea typeface="Titillium Web"/>
              <a:cs typeface="Titillium Web"/>
              <a:sym typeface="Titillium Web"/>
            </a:endParaRPr>
          </a:p>
          <a:p>
            <a:pPr indent="0" lvl="0" marL="0" rtl="0" algn="l">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b="1" sz="900">
              <a:solidFill>
                <a:schemeClr val="lt1"/>
              </a:solidFill>
              <a:latin typeface="Titillium Web"/>
              <a:ea typeface="Titillium Web"/>
              <a:cs typeface="Titillium Web"/>
              <a:sym typeface="Titillium Web"/>
            </a:endParaRPr>
          </a:p>
        </p:txBody>
      </p:sp>
      <p:sp>
        <p:nvSpPr>
          <p:cNvPr id="643" name="Google Shape;643;p56"/>
          <p:cNvSpPr txBox="1"/>
          <p:nvPr/>
        </p:nvSpPr>
        <p:spPr>
          <a:xfrm>
            <a:off x="262200" y="467025"/>
            <a:ext cx="1723800" cy="3189300"/>
          </a:xfrm>
          <a:prstGeom prst="rect">
            <a:avLst/>
          </a:prstGeom>
          <a:solidFill>
            <a:srgbClr val="000000">
              <a:alpha val="15080"/>
            </a:srgbClr>
          </a:solid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Titillium Web"/>
                <a:ea typeface="Titillium Web"/>
                <a:cs typeface="Titillium Web"/>
                <a:sym typeface="Titillium Web"/>
              </a:rPr>
              <a:t>Key Partners</a:t>
            </a:r>
            <a:endParaRPr b="1" sz="900">
              <a:solidFill>
                <a:schemeClr val="lt1"/>
              </a:solidFill>
              <a:latin typeface="Titillium Web"/>
              <a:ea typeface="Titillium Web"/>
              <a:cs typeface="Titillium Web"/>
              <a:sym typeface="Titillium Web"/>
            </a:endParaRPr>
          </a:p>
          <a:p>
            <a:pPr indent="0" lvl="0" marL="0" rtl="0" algn="l">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b="1" sz="800">
              <a:solidFill>
                <a:schemeClr val="lt1"/>
              </a:solidFill>
              <a:latin typeface="Titillium Web"/>
              <a:ea typeface="Titillium Web"/>
              <a:cs typeface="Titillium Web"/>
              <a:sym typeface="Titillium Web"/>
            </a:endParaRPr>
          </a:p>
        </p:txBody>
      </p:sp>
      <p:sp>
        <p:nvSpPr>
          <p:cNvPr id="644" name="Google Shape;644;p56"/>
          <p:cNvSpPr txBox="1"/>
          <p:nvPr/>
        </p:nvSpPr>
        <p:spPr>
          <a:xfrm>
            <a:off x="262200" y="3656363"/>
            <a:ext cx="4309800" cy="1235100"/>
          </a:xfrm>
          <a:prstGeom prst="rect">
            <a:avLst/>
          </a:prstGeom>
          <a:solidFill>
            <a:srgbClr val="000000">
              <a:alpha val="15080"/>
            </a:srgbClr>
          </a:solid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Titillium Web"/>
                <a:ea typeface="Titillium Web"/>
                <a:cs typeface="Titillium Web"/>
                <a:sym typeface="Titillium Web"/>
              </a:rPr>
              <a:t>Cost Structure</a:t>
            </a:r>
            <a:endParaRPr b="1" sz="900">
              <a:solidFill>
                <a:schemeClr val="lt1"/>
              </a:solidFill>
              <a:latin typeface="Titillium Web"/>
              <a:ea typeface="Titillium Web"/>
              <a:cs typeface="Titillium Web"/>
              <a:sym typeface="Titillium Web"/>
            </a:endParaRPr>
          </a:p>
          <a:p>
            <a:pPr indent="0" lvl="0" marL="0" rtl="0" algn="l">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b="1" sz="900">
              <a:solidFill>
                <a:schemeClr val="lt1"/>
              </a:solidFill>
              <a:latin typeface="Titillium Web"/>
              <a:ea typeface="Titillium Web"/>
              <a:cs typeface="Titillium Web"/>
              <a:sym typeface="Titillium Web"/>
            </a:endParaRPr>
          </a:p>
        </p:txBody>
      </p:sp>
      <p:sp>
        <p:nvSpPr>
          <p:cNvPr id="645" name="Google Shape;645;p56"/>
          <p:cNvSpPr txBox="1"/>
          <p:nvPr/>
        </p:nvSpPr>
        <p:spPr>
          <a:xfrm>
            <a:off x="4571999" y="3656363"/>
            <a:ext cx="4309800" cy="1235100"/>
          </a:xfrm>
          <a:prstGeom prst="rect">
            <a:avLst/>
          </a:prstGeom>
          <a:solidFill>
            <a:srgbClr val="000000">
              <a:alpha val="15080"/>
            </a:srgbClr>
          </a:solid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Titillium Web"/>
                <a:ea typeface="Titillium Web"/>
                <a:cs typeface="Titillium Web"/>
                <a:sym typeface="Titillium Web"/>
              </a:rPr>
              <a:t>Revenue Streams</a:t>
            </a:r>
            <a:endParaRPr b="1" sz="900">
              <a:solidFill>
                <a:schemeClr val="lt1"/>
              </a:solidFill>
              <a:latin typeface="Titillium Web"/>
              <a:ea typeface="Titillium Web"/>
              <a:cs typeface="Titillium Web"/>
              <a:sym typeface="Titillium Web"/>
            </a:endParaRPr>
          </a:p>
          <a:p>
            <a:pPr indent="0" lvl="0" marL="0" rtl="0" algn="l">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b="1" sz="900">
              <a:solidFill>
                <a:schemeClr val="lt1"/>
              </a:solidFill>
              <a:latin typeface="Titillium Web"/>
              <a:ea typeface="Titillium Web"/>
              <a:cs typeface="Titillium Web"/>
              <a:sym typeface="Titillium Web"/>
            </a:endParaRPr>
          </a:p>
        </p:txBody>
      </p:sp>
      <p:sp>
        <p:nvSpPr>
          <p:cNvPr id="646" name="Google Shape;646;p56"/>
          <p:cNvSpPr/>
          <p:nvPr/>
        </p:nvSpPr>
        <p:spPr>
          <a:xfrm>
            <a:off x="4279392" y="3732401"/>
            <a:ext cx="216410" cy="215154"/>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sp>
        <p:nvSpPr>
          <p:cNvPr id="647" name="Google Shape;647;p56"/>
          <p:cNvSpPr/>
          <p:nvPr/>
        </p:nvSpPr>
        <p:spPr>
          <a:xfrm>
            <a:off x="6865890" y="543301"/>
            <a:ext cx="215789" cy="193705"/>
          </a:xfrm>
          <a:custGeom>
            <a:rect b="b" l="l" r="r" t="t"/>
            <a:pathLst>
              <a:path extrusionOk="0" fill="none" h="14955" w="1666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sp>
        <p:nvSpPr>
          <p:cNvPr id="648" name="Google Shape;648;p56"/>
          <p:cNvSpPr/>
          <p:nvPr/>
        </p:nvSpPr>
        <p:spPr>
          <a:xfrm>
            <a:off x="1702233" y="543296"/>
            <a:ext cx="207590" cy="207590"/>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sp>
        <p:nvSpPr>
          <p:cNvPr id="649" name="Google Shape;649;p56"/>
          <p:cNvSpPr/>
          <p:nvPr/>
        </p:nvSpPr>
        <p:spPr>
          <a:xfrm>
            <a:off x="8608121" y="543223"/>
            <a:ext cx="197487" cy="208211"/>
          </a:xfrm>
          <a:custGeom>
            <a:rect b="b" l="l" r="r" t="t"/>
            <a:pathLst>
              <a:path extrusionOk="0" fill="none" h="16075" w="15247">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grpSp>
        <p:nvGrpSpPr>
          <p:cNvPr id="650" name="Google Shape;650;p56"/>
          <p:cNvGrpSpPr/>
          <p:nvPr/>
        </p:nvGrpSpPr>
        <p:grpSpPr>
          <a:xfrm>
            <a:off x="8577842" y="3732406"/>
            <a:ext cx="227770" cy="165313"/>
            <a:chOff x="4604550" y="3714775"/>
            <a:chExt cx="439625" cy="319075"/>
          </a:xfrm>
        </p:grpSpPr>
        <p:sp>
          <p:nvSpPr>
            <p:cNvPr id="651" name="Google Shape;651;p56"/>
            <p:cNvSpPr/>
            <p:nvPr/>
          </p:nvSpPr>
          <p:spPr>
            <a:xfrm>
              <a:off x="4604550" y="3714775"/>
              <a:ext cx="439625" cy="319075"/>
            </a:xfrm>
            <a:custGeom>
              <a:rect b="b" l="l" r="r" t="t"/>
              <a:pathLst>
                <a:path extrusionOk="0" fill="none" h="12763" w="17585">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sp>
          <p:nvSpPr>
            <p:cNvPr id="652" name="Google Shape;652;p56"/>
            <p:cNvSpPr/>
            <p:nvPr/>
          </p:nvSpPr>
          <p:spPr>
            <a:xfrm>
              <a:off x="4647175" y="3761675"/>
              <a:ext cx="354400" cy="213725"/>
            </a:xfrm>
            <a:custGeom>
              <a:rect b="b" l="l" r="r" t="t"/>
              <a:pathLst>
                <a:path extrusionOk="0" fill="none" h="8549" w="14176">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grpSp>
      <p:grpSp>
        <p:nvGrpSpPr>
          <p:cNvPr id="653" name="Google Shape;653;p56"/>
          <p:cNvGrpSpPr/>
          <p:nvPr/>
        </p:nvGrpSpPr>
        <p:grpSpPr>
          <a:xfrm>
            <a:off x="5169094" y="543218"/>
            <a:ext cx="188666" cy="240398"/>
            <a:chOff x="1959600" y="4980625"/>
            <a:chExt cx="364150" cy="464000"/>
          </a:xfrm>
        </p:grpSpPr>
        <p:sp>
          <p:nvSpPr>
            <p:cNvPr id="654" name="Google Shape;654;p56"/>
            <p:cNvSpPr/>
            <p:nvPr/>
          </p:nvSpPr>
          <p:spPr>
            <a:xfrm>
              <a:off x="1959600" y="4980625"/>
              <a:ext cx="364150" cy="239325"/>
            </a:xfrm>
            <a:custGeom>
              <a:rect b="b" l="l" r="r" t="t"/>
              <a:pathLst>
                <a:path extrusionOk="0" fill="none" h="9573" w="14566">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sp>
          <p:nvSpPr>
            <p:cNvPr id="655" name="Google Shape;655;p56"/>
            <p:cNvSpPr/>
            <p:nvPr/>
          </p:nvSpPr>
          <p:spPr>
            <a:xfrm>
              <a:off x="2053375" y="5121275"/>
              <a:ext cx="176600" cy="25"/>
            </a:xfrm>
            <a:custGeom>
              <a:rect b="b" l="l" r="r" t="t"/>
              <a:pathLst>
                <a:path extrusionOk="0" fill="none" h="1" w="7064">
                  <a:moveTo>
                    <a:pt x="1" y="1"/>
                  </a:moveTo>
                  <a:lnTo>
                    <a:pt x="7063" y="1"/>
                  </a:lnTo>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sp>
          <p:nvSpPr>
            <p:cNvPr id="656" name="Google Shape;656;p56"/>
            <p:cNvSpPr/>
            <p:nvPr/>
          </p:nvSpPr>
          <p:spPr>
            <a:xfrm>
              <a:off x="2104525" y="5121275"/>
              <a:ext cx="74300" cy="323350"/>
            </a:xfrm>
            <a:custGeom>
              <a:rect b="b" l="l" r="r" t="t"/>
              <a:pathLst>
                <a:path extrusionOk="0" fill="none" h="12934" w="2972">
                  <a:moveTo>
                    <a:pt x="0" y="1"/>
                  </a:moveTo>
                  <a:lnTo>
                    <a:pt x="0" y="12933"/>
                  </a:lnTo>
                  <a:lnTo>
                    <a:pt x="2972" y="12933"/>
                  </a:lnTo>
                  <a:lnTo>
                    <a:pt x="2972" y="1"/>
                  </a:lnTo>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sp>
          <p:nvSpPr>
            <p:cNvPr id="657" name="Google Shape;657;p56"/>
            <p:cNvSpPr/>
            <p:nvPr/>
          </p:nvSpPr>
          <p:spPr>
            <a:xfrm>
              <a:off x="2166625" y="5023850"/>
              <a:ext cx="85275" cy="85275"/>
            </a:xfrm>
            <a:custGeom>
              <a:rect b="b" l="l" r="r" t="t"/>
              <a:pathLst>
                <a:path extrusionOk="0" fill="none" h="3411" w="3411">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sp>
          <p:nvSpPr>
            <p:cNvPr id="658" name="Google Shape;658;p56"/>
            <p:cNvSpPr/>
            <p:nvPr/>
          </p:nvSpPr>
          <p:spPr>
            <a:xfrm>
              <a:off x="2031450" y="5023850"/>
              <a:ext cx="85275" cy="85275"/>
            </a:xfrm>
            <a:custGeom>
              <a:rect b="b" l="l" r="r" t="t"/>
              <a:pathLst>
                <a:path extrusionOk="0" fill="none" h="3411" w="3411">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sp>
          <p:nvSpPr>
            <p:cNvPr id="659" name="Google Shape;659;p56"/>
            <p:cNvSpPr/>
            <p:nvPr/>
          </p:nvSpPr>
          <p:spPr>
            <a:xfrm>
              <a:off x="1979100" y="5219925"/>
              <a:ext cx="125450" cy="224700"/>
            </a:xfrm>
            <a:custGeom>
              <a:rect b="b" l="l" r="r" t="t"/>
              <a:pathLst>
                <a:path extrusionOk="0" fill="none" h="8988" w="5018">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sp>
          <p:nvSpPr>
            <p:cNvPr id="660" name="Google Shape;660;p56"/>
            <p:cNvSpPr/>
            <p:nvPr/>
          </p:nvSpPr>
          <p:spPr>
            <a:xfrm>
              <a:off x="2178800" y="5219925"/>
              <a:ext cx="125450" cy="224700"/>
            </a:xfrm>
            <a:custGeom>
              <a:rect b="b" l="l" r="r" t="t"/>
              <a:pathLst>
                <a:path extrusionOk="0" fill="none" h="8988" w="5018">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grpSp>
      <p:grpSp>
        <p:nvGrpSpPr>
          <p:cNvPr id="661" name="Google Shape;661;p56"/>
          <p:cNvGrpSpPr/>
          <p:nvPr/>
        </p:nvGrpSpPr>
        <p:grpSpPr>
          <a:xfrm>
            <a:off x="6802664" y="2137732"/>
            <a:ext cx="278880" cy="267521"/>
            <a:chOff x="5233525" y="4954450"/>
            <a:chExt cx="538275" cy="516350"/>
          </a:xfrm>
        </p:grpSpPr>
        <p:sp>
          <p:nvSpPr>
            <p:cNvPr id="662" name="Google Shape;662;p56"/>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sp>
          <p:nvSpPr>
            <p:cNvPr id="663" name="Google Shape;663;p56"/>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sp>
          <p:nvSpPr>
            <p:cNvPr id="664" name="Google Shape;664;p56"/>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sp>
          <p:nvSpPr>
            <p:cNvPr id="665" name="Google Shape;665;p56"/>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sp>
          <p:nvSpPr>
            <p:cNvPr id="666" name="Google Shape;666;p56"/>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sp>
          <p:nvSpPr>
            <p:cNvPr id="667" name="Google Shape;667;p56"/>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sp>
          <p:nvSpPr>
            <p:cNvPr id="668" name="Google Shape;668;p56"/>
            <p:cNvSpPr/>
            <p:nvPr/>
          </p:nvSpPr>
          <p:spPr>
            <a:xfrm>
              <a:off x="5367475" y="5025075"/>
              <a:ext cx="81600" cy="105975"/>
            </a:xfrm>
            <a:custGeom>
              <a:rect b="b" l="l" r="r" t="t"/>
              <a:pathLst>
                <a:path extrusionOk="0" fill="none" h="4239" w="3264">
                  <a:moveTo>
                    <a:pt x="0" y="1"/>
                  </a:moveTo>
                  <a:lnTo>
                    <a:pt x="3264" y="4238"/>
                  </a:lnTo>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sp>
          <p:nvSpPr>
            <p:cNvPr id="669" name="Google Shape;669;p56"/>
            <p:cNvSpPr/>
            <p:nvPr/>
          </p:nvSpPr>
          <p:spPr>
            <a:xfrm>
              <a:off x="5567800" y="4999500"/>
              <a:ext cx="115100" cy="133975"/>
            </a:xfrm>
            <a:custGeom>
              <a:rect b="b" l="l" r="r" t="t"/>
              <a:pathLst>
                <a:path extrusionOk="0" fill="none" h="5359" w="4604">
                  <a:moveTo>
                    <a:pt x="0" y="5359"/>
                  </a:moveTo>
                  <a:lnTo>
                    <a:pt x="4603" y="1"/>
                  </a:lnTo>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sp>
          <p:nvSpPr>
            <p:cNvPr id="670" name="Google Shape;670;p56"/>
            <p:cNvSpPr/>
            <p:nvPr/>
          </p:nvSpPr>
          <p:spPr>
            <a:xfrm>
              <a:off x="5600075" y="5217475"/>
              <a:ext cx="127275" cy="16475"/>
            </a:xfrm>
            <a:custGeom>
              <a:rect b="b" l="l" r="r" t="t"/>
              <a:pathLst>
                <a:path extrusionOk="0" fill="none" h="659" w="5091">
                  <a:moveTo>
                    <a:pt x="5090" y="658"/>
                  </a:moveTo>
                  <a:lnTo>
                    <a:pt x="0" y="1"/>
                  </a:lnTo>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sp>
          <p:nvSpPr>
            <p:cNvPr id="671" name="Google Shape;671;p56"/>
            <p:cNvSpPr/>
            <p:nvPr/>
          </p:nvSpPr>
          <p:spPr>
            <a:xfrm>
              <a:off x="5497775" y="5299675"/>
              <a:ext cx="4900" cy="126675"/>
            </a:xfrm>
            <a:custGeom>
              <a:rect b="b" l="l" r="r" t="t"/>
              <a:pathLst>
                <a:path extrusionOk="0" fill="none" h="5067" w="196">
                  <a:moveTo>
                    <a:pt x="0" y="5067"/>
                  </a:moveTo>
                  <a:lnTo>
                    <a:pt x="195" y="1"/>
                  </a:lnTo>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sp>
          <p:nvSpPr>
            <p:cNvPr id="672" name="Google Shape;672;p56"/>
            <p:cNvSpPr/>
            <p:nvPr/>
          </p:nvSpPr>
          <p:spPr>
            <a:xfrm>
              <a:off x="5277975" y="5241825"/>
              <a:ext cx="141275" cy="58500"/>
            </a:xfrm>
            <a:custGeom>
              <a:rect b="b" l="l" r="r" t="t"/>
              <a:pathLst>
                <a:path extrusionOk="0" fill="none" h="2340" w="5651">
                  <a:moveTo>
                    <a:pt x="0" y="2339"/>
                  </a:moveTo>
                  <a:lnTo>
                    <a:pt x="5651" y="1"/>
                  </a:lnTo>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grpSp>
      <p:grpSp>
        <p:nvGrpSpPr>
          <p:cNvPr id="673" name="Google Shape;673;p56"/>
          <p:cNvGrpSpPr/>
          <p:nvPr/>
        </p:nvGrpSpPr>
        <p:grpSpPr>
          <a:xfrm>
            <a:off x="3358097" y="2137734"/>
            <a:ext cx="283932" cy="258066"/>
            <a:chOff x="4556450" y="4963575"/>
            <a:chExt cx="548025" cy="498100"/>
          </a:xfrm>
        </p:grpSpPr>
        <p:sp>
          <p:nvSpPr>
            <p:cNvPr id="674" name="Google Shape;674;p56"/>
            <p:cNvSpPr/>
            <p:nvPr/>
          </p:nvSpPr>
          <p:spPr>
            <a:xfrm>
              <a:off x="4611850" y="5222350"/>
              <a:ext cx="436600" cy="239325"/>
            </a:xfrm>
            <a:custGeom>
              <a:rect b="b" l="l" r="r" t="t"/>
              <a:pathLst>
                <a:path extrusionOk="0" fill="none" h="9573" w="17464">
                  <a:moveTo>
                    <a:pt x="1" y="1"/>
                  </a:moveTo>
                  <a:lnTo>
                    <a:pt x="1" y="4677"/>
                  </a:lnTo>
                  <a:lnTo>
                    <a:pt x="8720" y="9572"/>
                  </a:lnTo>
                  <a:lnTo>
                    <a:pt x="17463" y="4677"/>
                  </a:lnTo>
                  <a:lnTo>
                    <a:pt x="17463" y="1"/>
                  </a:lnTo>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sp>
          <p:nvSpPr>
            <p:cNvPr id="675" name="Google Shape;675;p56"/>
            <p:cNvSpPr/>
            <p:nvPr/>
          </p:nvSpPr>
          <p:spPr>
            <a:xfrm>
              <a:off x="4612475" y="4963575"/>
              <a:ext cx="435975" cy="125450"/>
            </a:xfrm>
            <a:custGeom>
              <a:rect b="b" l="l" r="r" t="t"/>
              <a:pathLst>
                <a:path extrusionOk="0" fill="none" h="5018" w="17439">
                  <a:moveTo>
                    <a:pt x="17438" y="5018"/>
                  </a:moveTo>
                  <a:lnTo>
                    <a:pt x="8671" y="1"/>
                  </a:lnTo>
                  <a:lnTo>
                    <a:pt x="0" y="5018"/>
                  </a:lnTo>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sp>
          <p:nvSpPr>
            <p:cNvPr id="676" name="Google Shape;676;p56"/>
            <p:cNvSpPr/>
            <p:nvPr/>
          </p:nvSpPr>
          <p:spPr>
            <a:xfrm>
              <a:off x="4556450" y="5089000"/>
              <a:ext cx="274025" cy="225925"/>
            </a:xfrm>
            <a:custGeom>
              <a:rect b="b" l="l" r="r" t="t"/>
              <a:pathLst>
                <a:path extrusionOk="0" fill="none" h="9037" w="10961">
                  <a:moveTo>
                    <a:pt x="8720" y="9037"/>
                  </a:moveTo>
                  <a:lnTo>
                    <a:pt x="1" y="4068"/>
                  </a:lnTo>
                  <a:lnTo>
                    <a:pt x="2241" y="1"/>
                  </a:lnTo>
                  <a:lnTo>
                    <a:pt x="10960" y="4969"/>
                  </a:lnTo>
                  <a:lnTo>
                    <a:pt x="8720" y="9037"/>
                  </a:lnTo>
                  <a:close/>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sp>
          <p:nvSpPr>
            <p:cNvPr id="677" name="Google Shape;677;p56"/>
            <p:cNvSpPr/>
            <p:nvPr/>
          </p:nvSpPr>
          <p:spPr>
            <a:xfrm>
              <a:off x="4830450" y="5089000"/>
              <a:ext cx="274025" cy="225925"/>
            </a:xfrm>
            <a:custGeom>
              <a:rect b="b" l="l" r="r" t="t"/>
              <a:pathLst>
                <a:path extrusionOk="0" fill="none" h="9037" w="10961">
                  <a:moveTo>
                    <a:pt x="2241" y="9037"/>
                  </a:moveTo>
                  <a:lnTo>
                    <a:pt x="10960" y="4068"/>
                  </a:lnTo>
                  <a:lnTo>
                    <a:pt x="8719" y="1"/>
                  </a:lnTo>
                  <a:lnTo>
                    <a:pt x="0" y="4969"/>
                  </a:lnTo>
                  <a:lnTo>
                    <a:pt x="2241" y="9037"/>
                  </a:lnTo>
                  <a:close/>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sp>
          <p:nvSpPr>
            <p:cNvPr id="678" name="Google Shape;678;p56"/>
            <p:cNvSpPr/>
            <p:nvPr/>
          </p:nvSpPr>
          <p:spPr>
            <a:xfrm>
              <a:off x="4830450" y="5213225"/>
              <a:ext cx="25" cy="248450"/>
            </a:xfrm>
            <a:custGeom>
              <a:rect b="b" l="l" r="r" t="t"/>
              <a:pathLst>
                <a:path extrusionOk="0" fill="none" h="9938" w="1">
                  <a:moveTo>
                    <a:pt x="0" y="0"/>
                  </a:moveTo>
                  <a:lnTo>
                    <a:pt x="0" y="9937"/>
                  </a:lnTo>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grpSp>
      <p:sp>
        <p:nvSpPr>
          <p:cNvPr id="679" name="Google Shape;679;p56"/>
          <p:cNvSpPr/>
          <p:nvPr/>
        </p:nvSpPr>
        <p:spPr>
          <a:xfrm>
            <a:off x="3406103" y="543301"/>
            <a:ext cx="227743" cy="227797"/>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solidFill>
            <a:srgbClr val="000000">
              <a:alpha val="15080"/>
            </a:srgbClr>
          </a:solid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Titillium Web"/>
              <a:ea typeface="Titillium Web"/>
              <a:cs typeface="Titillium Web"/>
              <a:sym typeface="Titillium Web"/>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3" name="Shape 683"/>
        <p:cNvGrpSpPr/>
        <p:nvPr/>
      </p:nvGrpSpPr>
      <p:grpSpPr>
        <a:xfrm>
          <a:off x="0" y="0"/>
          <a:ext cx="0" cy="0"/>
          <a:chOff x="0" y="0"/>
          <a:chExt cx="0" cy="0"/>
        </a:xfrm>
      </p:grpSpPr>
      <p:sp>
        <p:nvSpPr>
          <p:cNvPr id="684" name="Google Shape;684;p57"/>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Funnel</a:t>
            </a:r>
            <a:endParaRPr/>
          </a:p>
        </p:txBody>
      </p:sp>
      <p:sp>
        <p:nvSpPr>
          <p:cNvPr id="685" name="Google Shape;685;p5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686" name="Google Shape;686;p57"/>
          <p:cNvGrpSpPr/>
          <p:nvPr/>
        </p:nvGrpSpPr>
        <p:grpSpPr>
          <a:xfrm>
            <a:off x="975236" y="1599740"/>
            <a:ext cx="3400164" cy="3056748"/>
            <a:chOff x="3778727" y="4460423"/>
            <a:chExt cx="720160" cy="647438"/>
          </a:xfrm>
        </p:grpSpPr>
        <p:sp>
          <p:nvSpPr>
            <p:cNvPr id="687" name="Google Shape;687;p57"/>
            <p:cNvSpPr/>
            <p:nvPr/>
          </p:nvSpPr>
          <p:spPr>
            <a:xfrm>
              <a:off x="3957011" y="4902228"/>
              <a:ext cx="364723" cy="110621"/>
            </a:xfrm>
            <a:custGeom>
              <a:rect b="b" l="l" r="r" t="t"/>
              <a:pathLst>
                <a:path extrusionOk="0" h="194" w="64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Titillium Web"/>
                  <a:ea typeface="Titillium Web"/>
                  <a:cs typeface="Titillium Web"/>
                  <a:sym typeface="Titillium Web"/>
                </a:rPr>
                <a:t>PURCHASE</a:t>
              </a:r>
              <a:endParaRPr b="1" i="0" sz="1200" u="none" cap="none" strike="noStrike">
                <a:solidFill>
                  <a:schemeClr val="lt1"/>
                </a:solidFill>
                <a:latin typeface="Titillium Web"/>
                <a:ea typeface="Titillium Web"/>
                <a:cs typeface="Titillium Web"/>
                <a:sym typeface="Titillium Web"/>
              </a:endParaRPr>
            </a:p>
          </p:txBody>
        </p:sp>
        <p:sp>
          <p:nvSpPr>
            <p:cNvPr id="688" name="Google Shape;688;p57"/>
            <p:cNvSpPr/>
            <p:nvPr/>
          </p:nvSpPr>
          <p:spPr>
            <a:xfrm>
              <a:off x="4002092" y="4999728"/>
              <a:ext cx="275015" cy="108132"/>
            </a:xfrm>
            <a:custGeom>
              <a:rect b="b" l="l" r="r" t="t"/>
              <a:pathLst>
                <a:path extrusionOk="0" h="190" w="483">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dk1"/>
                  </a:solidFill>
                  <a:latin typeface="Titillium Web"/>
                  <a:ea typeface="Titillium Web"/>
                  <a:cs typeface="Titillium Web"/>
                  <a:sym typeface="Titillium Web"/>
                </a:rPr>
                <a:t>LOYALTY</a:t>
              </a:r>
              <a:endParaRPr b="1" i="0" sz="1200" u="none" cap="none" strike="noStrike">
                <a:solidFill>
                  <a:schemeClr val="dk1"/>
                </a:solidFill>
                <a:latin typeface="Titillium Web"/>
                <a:ea typeface="Titillium Web"/>
                <a:cs typeface="Titillium Web"/>
                <a:sym typeface="Titillium Web"/>
              </a:endParaRPr>
            </a:p>
          </p:txBody>
        </p:sp>
        <p:sp>
          <p:nvSpPr>
            <p:cNvPr id="689" name="Google Shape;689;p57"/>
            <p:cNvSpPr/>
            <p:nvPr/>
          </p:nvSpPr>
          <p:spPr>
            <a:xfrm>
              <a:off x="3780312" y="4519014"/>
              <a:ext cx="718575" cy="115145"/>
            </a:xfrm>
            <a:custGeom>
              <a:rect b="b" l="l" r="r" t="t"/>
              <a:pathLst>
                <a:path extrusionOk="0" h="202" w="1261">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Titillium Web"/>
                  <a:ea typeface="Titillium Web"/>
                  <a:cs typeface="Titillium Web"/>
                  <a:sym typeface="Titillium Web"/>
                </a:rPr>
                <a:t>AWARENESS</a:t>
              </a:r>
              <a:endParaRPr b="1" i="0" sz="1200" u="none" cap="none" strike="noStrike">
                <a:solidFill>
                  <a:schemeClr val="lt1"/>
                </a:solidFill>
                <a:latin typeface="Titillium Web"/>
                <a:ea typeface="Titillium Web"/>
                <a:cs typeface="Titillium Web"/>
                <a:sym typeface="Titillium Web"/>
              </a:endParaRPr>
            </a:p>
          </p:txBody>
        </p:sp>
        <p:sp>
          <p:nvSpPr>
            <p:cNvPr id="690" name="Google Shape;690;p57"/>
            <p:cNvSpPr/>
            <p:nvPr/>
          </p:nvSpPr>
          <p:spPr>
            <a:xfrm>
              <a:off x="3868662" y="4710395"/>
              <a:ext cx="541875" cy="112657"/>
            </a:xfrm>
            <a:custGeom>
              <a:rect b="b" l="l" r="r" t="t"/>
              <a:pathLst>
                <a:path extrusionOk="0" h="198" w="951">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Titillium Web"/>
                  <a:ea typeface="Titillium Web"/>
                  <a:cs typeface="Titillium Web"/>
                  <a:sym typeface="Titillium Web"/>
                </a:rPr>
                <a:t>EVALUATION</a:t>
              </a:r>
              <a:endParaRPr b="1" i="0" sz="1200" u="none" cap="none" strike="noStrike">
                <a:solidFill>
                  <a:schemeClr val="lt1"/>
                </a:solidFill>
                <a:latin typeface="Titillium Web"/>
                <a:ea typeface="Titillium Web"/>
                <a:cs typeface="Titillium Web"/>
                <a:sym typeface="Titillium Web"/>
              </a:endParaRPr>
            </a:p>
          </p:txBody>
        </p:sp>
        <p:sp>
          <p:nvSpPr>
            <p:cNvPr id="691" name="Google Shape;691;p57"/>
            <p:cNvSpPr/>
            <p:nvPr/>
          </p:nvSpPr>
          <p:spPr>
            <a:xfrm>
              <a:off x="3824940" y="4614704"/>
              <a:ext cx="629543" cy="114014"/>
            </a:xfrm>
            <a:custGeom>
              <a:rect b="b" l="l" r="r" t="t"/>
              <a:pathLst>
                <a:path extrusionOk="0" h="200" w="1105">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Titillium Web"/>
                  <a:ea typeface="Titillium Web"/>
                  <a:cs typeface="Titillium Web"/>
                  <a:sym typeface="Titillium Web"/>
                </a:rPr>
                <a:t>DISCOVERY</a:t>
              </a:r>
              <a:endParaRPr b="1" i="0" sz="1200" u="none" cap="none" strike="noStrike">
                <a:solidFill>
                  <a:schemeClr val="lt1"/>
                </a:solidFill>
                <a:latin typeface="Titillium Web"/>
                <a:ea typeface="Titillium Web"/>
                <a:cs typeface="Titillium Web"/>
                <a:sym typeface="Titillium Web"/>
              </a:endParaRPr>
            </a:p>
          </p:txBody>
        </p:sp>
        <p:sp>
          <p:nvSpPr>
            <p:cNvPr id="692" name="Google Shape;692;p57"/>
            <p:cNvSpPr/>
            <p:nvPr/>
          </p:nvSpPr>
          <p:spPr>
            <a:xfrm>
              <a:off x="3912610" y="4806085"/>
              <a:ext cx="453525" cy="112204"/>
            </a:xfrm>
            <a:custGeom>
              <a:rect b="b" l="l" r="r" t="t"/>
              <a:pathLst>
                <a:path extrusionOk="0" h="197" w="796">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Titillium Web"/>
                  <a:ea typeface="Titillium Web"/>
                  <a:cs typeface="Titillium Web"/>
                  <a:sym typeface="Titillium Web"/>
                </a:rPr>
                <a:t>INTENT</a:t>
              </a:r>
              <a:endParaRPr b="1" i="0" sz="1200" u="none" cap="none" strike="noStrike">
                <a:solidFill>
                  <a:schemeClr val="lt1"/>
                </a:solidFill>
                <a:latin typeface="Titillium Web"/>
                <a:ea typeface="Titillium Web"/>
                <a:cs typeface="Titillium Web"/>
                <a:sym typeface="Titillium Web"/>
              </a:endParaRPr>
            </a:p>
          </p:txBody>
        </p:sp>
        <p:sp>
          <p:nvSpPr>
            <p:cNvPr id="693" name="Google Shape;693;p57"/>
            <p:cNvSpPr/>
            <p:nvPr/>
          </p:nvSpPr>
          <p:spPr>
            <a:xfrm>
              <a:off x="3778727" y="4460423"/>
              <a:ext cx="719100" cy="79200"/>
            </a:xfrm>
            <a:prstGeom prst="ellipse">
              <a:avLst/>
            </a:prstGeom>
            <a:solidFill>
              <a:srgbClr val="000000">
                <a:alpha val="1508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1" i="0" sz="1200" u="none" cap="none" strike="noStrike">
                <a:solidFill>
                  <a:schemeClr val="lt1"/>
                </a:solidFill>
                <a:latin typeface="Titillium Web"/>
                <a:ea typeface="Titillium Web"/>
                <a:cs typeface="Titillium Web"/>
                <a:sym typeface="Titillium Web"/>
              </a:endParaRPr>
            </a:p>
          </p:txBody>
        </p:sp>
      </p:grpSp>
      <p:cxnSp>
        <p:nvCxnSpPr>
          <p:cNvPr id="694" name="Google Shape;694;p57"/>
          <p:cNvCxnSpPr/>
          <p:nvPr/>
        </p:nvCxnSpPr>
        <p:spPr>
          <a:xfrm>
            <a:off x="4300056" y="2106157"/>
            <a:ext cx="996000" cy="0"/>
          </a:xfrm>
          <a:prstGeom prst="straightConnector1">
            <a:avLst/>
          </a:prstGeom>
          <a:noFill/>
          <a:ln cap="flat" cmpd="sng" w="9525">
            <a:solidFill>
              <a:schemeClr val="accent1"/>
            </a:solidFill>
            <a:prstDash val="solid"/>
            <a:round/>
            <a:headEnd len="med" w="med" type="oval"/>
            <a:tailEnd len="med" w="med" type="oval"/>
          </a:ln>
        </p:spPr>
      </p:cxnSp>
      <p:sp>
        <p:nvSpPr>
          <p:cNvPr id="695" name="Google Shape;695;p57"/>
          <p:cNvSpPr txBox="1"/>
          <p:nvPr/>
        </p:nvSpPr>
        <p:spPr>
          <a:xfrm>
            <a:off x="5354062" y="1944029"/>
            <a:ext cx="2625900" cy="32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Insert your content</a:t>
            </a:r>
            <a:endParaRPr sz="1000">
              <a:solidFill>
                <a:schemeClr val="lt1"/>
              </a:solidFill>
              <a:latin typeface="Titillium Web"/>
              <a:ea typeface="Titillium Web"/>
              <a:cs typeface="Titillium Web"/>
              <a:sym typeface="Titillium Web"/>
            </a:endParaRPr>
          </a:p>
        </p:txBody>
      </p:sp>
      <p:cxnSp>
        <p:nvCxnSpPr>
          <p:cNvPr id="696" name="Google Shape;696;p57"/>
          <p:cNvCxnSpPr/>
          <p:nvPr/>
        </p:nvCxnSpPr>
        <p:spPr>
          <a:xfrm>
            <a:off x="4153357" y="2560009"/>
            <a:ext cx="1142700" cy="0"/>
          </a:xfrm>
          <a:prstGeom prst="straightConnector1">
            <a:avLst/>
          </a:prstGeom>
          <a:noFill/>
          <a:ln cap="flat" cmpd="sng" w="9525">
            <a:solidFill>
              <a:schemeClr val="accent2"/>
            </a:solidFill>
            <a:prstDash val="solid"/>
            <a:round/>
            <a:headEnd len="med" w="med" type="oval"/>
            <a:tailEnd len="med" w="med" type="oval"/>
          </a:ln>
        </p:spPr>
      </p:cxnSp>
      <p:sp>
        <p:nvSpPr>
          <p:cNvPr id="697" name="Google Shape;697;p57"/>
          <p:cNvSpPr txBox="1"/>
          <p:nvPr/>
        </p:nvSpPr>
        <p:spPr>
          <a:xfrm>
            <a:off x="5354062" y="2397871"/>
            <a:ext cx="2625900" cy="32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Insert your content</a:t>
            </a:r>
            <a:endParaRPr sz="1000">
              <a:solidFill>
                <a:schemeClr val="lt1"/>
              </a:solidFill>
              <a:latin typeface="Titillium Web"/>
              <a:ea typeface="Titillium Web"/>
              <a:cs typeface="Titillium Web"/>
              <a:sym typeface="Titillium Web"/>
            </a:endParaRPr>
          </a:p>
        </p:txBody>
      </p:sp>
      <p:cxnSp>
        <p:nvCxnSpPr>
          <p:cNvPr id="698" name="Google Shape;698;p57"/>
          <p:cNvCxnSpPr/>
          <p:nvPr/>
        </p:nvCxnSpPr>
        <p:spPr>
          <a:xfrm>
            <a:off x="3944888" y="3013861"/>
            <a:ext cx="1351200" cy="0"/>
          </a:xfrm>
          <a:prstGeom prst="straightConnector1">
            <a:avLst/>
          </a:prstGeom>
          <a:noFill/>
          <a:ln cap="flat" cmpd="sng" w="9525">
            <a:solidFill>
              <a:schemeClr val="accent3"/>
            </a:solidFill>
            <a:prstDash val="solid"/>
            <a:round/>
            <a:headEnd len="med" w="med" type="oval"/>
            <a:tailEnd len="med" w="med" type="oval"/>
          </a:ln>
        </p:spPr>
      </p:cxnSp>
      <p:sp>
        <p:nvSpPr>
          <p:cNvPr id="699" name="Google Shape;699;p57"/>
          <p:cNvSpPr txBox="1"/>
          <p:nvPr/>
        </p:nvSpPr>
        <p:spPr>
          <a:xfrm>
            <a:off x="5354062" y="2851714"/>
            <a:ext cx="2625900" cy="32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Insert your content</a:t>
            </a:r>
            <a:endParaRPr sz="1000">
              <a:solidFill>
                <a:schemeClr val="lt1"/>
              </a:solidFill>
              <a:latin typeface="Titillium Web"/>
              <a:ea typeface="Titillium Web"/>
              <a:cs typeface="Titillium Web"/>
              <a:sym typeface="Titillium Web"/>
            </a:endParaRPr>
          </a:p>
        </p:txBody>
      </p:sp>
      <p:cxnSp>
        <p:nvCxnSpPr>
          <p:cNvPr id="700" name="Google Shape;700;p57"/>
          <p:cNvCxnSpPr/>
          <p:nvPr/>
        </p:nvCxnSpPr>
        <p:spPr>
          <a:xfrm>
            <a:off x="3767304" y="3467690"/>
            <a:ext cx="1528500" cy="0"/>
          </a:xfrm>
          <a:prstGeom prst="straightConnector1">
            <a:avLst/>
          </a:prstGeom>
          <a:noFill/>
          <a:ln cap="flat" cmpd="sng" w="9525">
            <a:solidFill>
              <a:schemeClr val="accent4"/>
            </a:solidFill>
            <a:prstDash val="solid"/>
            <a:round/>
            <a:headEnd len="med" w="med" type="oval"/>
            <a:tailEnd len="med" w="med" type="oval"/>
          </a:ln>
        </p:spPr>
      </p:cxnSp>
      <p:sp>
        <p:nvSpPr>
          <p:cNvPr id="701" name="Google Shape;701;p57"/>
          <p:cNvSpPr txBox="1"/>
          <p:nvPr/>
        </p:nvSpPr>
        <p:spPr>
          <a:xfrm>
            <a:off x="5354062" y="3305556"/>
            <a:ext cx="2625900" cy="32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Insert your content</a:t>
            </a:r>
            <a:endParaRPr sz="1000">
              <a:solidFill>
                <a:schemeClr val="lt1"/>
              </a:solidFill>
              <a:latin typeface="Titillium Web"/>
              <a:ea typeface="Titillium Web"/>
              <a:cs typeface="Titillium Web"/>
              <a:sym typeface="Titillium Web"/>
            </a:endParaRPr>
          </a:p>
        </p:txBody>
      </p:sp>
      <p:cxnSp>
        <p:nvCxnSpPr>
          <p:cNvPr id="702" name="Google Shape;702;p57"/>
          <p:cNvCxnSpPr/>
          <p:nvPr/>
        </p:nvCxnSpPr>
        <p:spPr>
          <a:xfrm>
            <a:off x="3574266" y="3921542"/>
            <a:ext cx="1721700" cy="0"/>
          </a:xfrm>
          <a:prstGeom prst="straightConnector1">
            <a:avLst/>
          </a:prstGeom>
          <a:noFill/>
          <a:ln cap="flat" cmpd="sng" w="9525">
            <a:solidFill>
              <a:schemeClr val="accent5"/>
            </a:solidFill>
            <a:prstDash val="solid"/>
            <a:round/>
            <a:headEnd len="med" w="med" type="oval"/>
            <a:tailEnd len="med" w="med" type="oval"/>
          </a:ln>
        </p:spPr>
      </p:cxnSp>
      <p:sp>
        <p:nvSpPr>
          <p:cNvPr id="703" name="Google Shape;703;p57"/>
          <p:cNvSpPr txBox="1"/>
          <p:nvPr/>
        </p:nvSpPr>
        <p:spPr>
          <a:xfrm>
            <a:off x="5354062" y="3759399"/>
            <a:ext cx="2625900" cy="32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Insert your content</a:t>
            </a:r>
            <a:endParaRPr sz="1000">
              <a:solidFill>
                <a:schemeClr val="lt1"/>
              </a:solidFill>
              <a:latin typeface="Titillium Web"/>
              <a:ea typeface="Titillium Web"/>
              <a:cs typeface="Titillium Web"/>
              <a:sym typeface="Titillium Web"/>
            </a:endParaRPr>
          </a:p>
        </p:txBody>
      </p:sp>
      <p:cxnSp>
        <p:nvCxnSpPr>
          <p:cNvPr id="704" name="Google Shape;704;p57"/>
          <p:cNvCxnSpPr/>
          <p:nvPr/>
        </p:nvCxnSpPr>
        <p:spPr>
          <a:xfrm>
            <a:off x="3373524" y="4375370"/>
            <a:ext cx="1914600" cy="0"/>
          </a:xfrm>
          <a:prstGeom prst="straightConnector1">
            <a:avLst/>
          </a:prstGeom>
          <a:noFill/>
          <a:ln cap="flat" cmpd="sng" w="9525">
            <a:solidFill>
              <a:schemeClr val="lt2"/>
            </a:solidFill>
            <a:prstDash val="solid"/>
            <a:round/>
            <a:headEnd len="med" w="med" type="oval"/>
            <a:tailEnd len="med" w="med" type="oval"/>
          </a:ln>
        </p:spPr>
      </p:cxnSp>
      <p:sp>
        <p:nvSpPr>
          <p:cNvPr id="705" name="Google Shape;705;p57"/>
          <p:cNvSpPr txBox="1"/>
          <p:nvPr/>
        </p:nvSpPr>
        <p:spPr>
          <a:xfrm>
            <a:off x="5354062" y="4213241"/>
            <a:ext cx="2625900" cy="32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Insert your content</a:t>
            </a:r>
            <a:endParaRPr sz="1000">
              <a:solidFill>
                <a:schemeClr val="lt1"/>
              </a:solidFill>
              <a:latin typeface="Titillium Web"/>
              <a:ea typeface="Titillium Web"/>
              <a:cs typeface="Titillium Web"/>
              <a:sym typeface="Titillium Web"/>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9" name="Shape 709"/>
        <p:cNvGrpSpPr/>
        <p:nvPr/>
      </p:nvGrpSpPr>
      <p:grpSpPr>
        <a:xfrm>
          <a:off x="0" y="0"/>
          <a:ext cx="0" cy="0"/>
          <a:chOff x="0" y="0"/>
          <a:chExt cx="0" cy="0"/>
        </a:xfrm>
      </p:grpSpPr>
      <p:sp>
        <p:nvSpPr>
          <p:cNvPr id="710" name="Google Shape;710;p58"/>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Team Presentation</a:t>
            </a:r>
            <a:endParaRPr/>
          </a:p>
        </p:txBody>
      </p:sp>
      <p:sp>
        <p:nvSpPr>
          <p:cNvPr id="711" name="Google Shape;711;p5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12" name="Google Shape;712;p58"/>
          <p:cNvPicPr preferRelativeResize="0"/>
          <p:nvPr/>
        </p:nvPicPr>
        <p:blipFill rotWithShape="1">
          <a:blip r:embed="rId3">
            <a:alphaModFix/>
          </a:blip>
          <a:srcRect b="9812" l="19633" r="0" t="9820"/>
          <a:stretch/>
        </p:blipFill>
        <p:spPr>
          <a:xfrm>
            <a:off x="975250" y="1797947"/>
            <a:ext cx="1465200" cy="1465200"/>
          </a:xfrm>
          <a:prstGeom prst="ellipse">
            <a:avLst/>
          </a:prstGeom>
          <a:noFill/>
          <a:ln>
            <a:noFill/>
          </a:ln>
        </p:spPr>
      </p:pic>
      <p:sp>
        <p:nvSpPr>
          <p:cNvPr id="713" name="Google Shape;713;p58"/>
          <p:cNvSpPr txBox="1"/>
          <p:nvPr/>
        </p:nvSpPr>
        <p:spPr>
          <a:xfrm>
            <a:off x="980194" y="3390846"/>
            <a:ext cx="1465200" cy="722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lt1"/>
                </a:solidFill>
                <a:latin typeface="Titillium Web"/>
                <a:ea typeface="Titillium Web"/>
                <a:cs typeface="Titillium Web"/>
                <a:sym typeface="Titillium Web"/>
              </a:rPr>
              <a:t>Imani Jackson</a:t>
            </a:r>
            <a:br>
              <a:rPr lang="en">
                <a:solidFill>
                  <a:schemeClr val="lt1"/>
                </a:solidFill>
                <a:latin typeface="Titillium Web"/>
                <a:ea typeface="Titillium Web"/>
                <a:cs typeface="Titillium Web"/>
                <a:sym typeface="Titillium Web"/>
              </a:rPr>
            </a:br>
            <a:r>
              <a:rPr lang="en" sz="800">
                <a:solidFill>
                  <a:schemeClr val="lt1"/>
                </a:solidFill>
                <a:latin typeface="Titillium Web"/>
                <a:ea typeface="Titillium Web"/>
                <a:cs typeface="Titillium Web"/>
                <a:sym typeface="Titillium Web"/>
              </a:rPr>
              <a:t>JOB TITLE</a:t>
            </a:r>
            <a:endParaRPr sz="800">
              <a:solidFill>
                <a:schemeClr val="lt1"/>
              </a:solidFill>
              <a:latin typeface="Titillium Web"/>
              <a:ea typeface="Titillium Web"/>
              <a:cs typeface="Titillium Web"/>
              <a:sym typeface="Titillium Web"/>
            </a:endParaRPr>
          </a:p>
          <a:p>
            <a:pPr indent="0" lvl="0" marL="0" rtl="0" algn="ctr">
              <a:spcBef>
                <a:spcPts val="40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a:solidFill>
                <a:schemeClr val="lt1"/>
              </a:solidFill>
              <a:latin typeface="Titillium Web"/>
              <a:ea typeface="Titillium Web"/>
              <a:cs typeface="Titillium Web"/>
              <a:sym typeface="Titillium Web"/>
            </a:endParaRPr>
          </a:p>
          <a:p>
            <a:pPr indent="0" lvl="0" marL="0" rtl="0" algn="ctr">
              <a:spcBef>
                <a:spcPts val="400"/>
              </a:spcBef>
              <a:spcAft>
                <a:spcPts val="400"/>
              </a:spcAft>
              <a:buNone/>
            </a:pPr>
            <a:r>
              <a:t/>
            </a:r>
            <a:endParaRPr>
              <a:solidFill>
                <a:schemeClr val="lt1"/>
              </a:solidFill>
              <a:latin typeface="Titillium Web"/>
              <a:ea typeface="Titillium Web"/>
              <a:cs typeface="Titillium Web"/>
              <a:sym typeface="Titillium Web"/>
            </a:endParaRPr>
          </a:p>
        </p:txBody>
      </p:sp>
      <p:pic>
        <p:nvPicPr>
          <p:cNvPr id="714" name="Google Shape;714;p58"/>
          <p:cNvPicPr preferRelativeResize="0"/>
          <p:nvPr/>
        </p:nvPicPr>
        <p:blipFill rotWithShape="1">
          <a:blip r:embed="rId4">
            <a:alphaModFix/>
          </a:blip>
          <a:srcRect b="0" l="0" r="0" t="0"/>
          <a:stretch/>
        </p:blipFill>
        <p:spPr>
          <a:xfrm>
            <a:off x="2923029" y="1797947"/>
            <a:ext cx="1465200" cy="1465200"/>
          </a:xfrm>
          <a:prstGeom prst="ellipse">
            <a:avLst/>
          </a:prstGeom>
          <a:noFill/>
          <a:ln>
            <a:noFill/>
          </a:ln>
        </p:spPr>
      </p:pic>
      <p:sp>
        <p:nvSpPr>
          <p:cNvPr id="715" name="Google Shape;715;p58"/>
          <p:cNvSpPr txBox="1"/>
          <p:nvPr/>
        </p:nvSpPr>
        <p:spPr>
          <a:xfrm>
            <a:off x="2927973" y="3390846"/>
            <a:ext cx="1465200" cy="722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lt1"/>
                </a:solidFill>
                <a:latin typeface="Titillium Web"/>
                <a:ea typeface="Titillium Web"/>
                <a:cs typeface="Titillium Web"/>
                <a:sym typeface="Titillium Web"/>
              </a:rPr>
              <a:t>Marcos Galán</a:t>
            </a:r>
            <a:br>
              <a:rPr lang="en">
                <a:solidFill>
                  <a:schemeClr val="lt1"/>
                </a:solidFill>
                <a:latin typeface="Titillium Web"/>
                <a:ea typeface="Titillium Web"/>
                <a:cs typeface="Titillium Web"/>
                <a:sym typeface="Titillium Web"/>
              </a:rPr>
            </a:br>
            <a:r>
              <a:rPr lang="en" sz="800">
                <a:solidFill>
                  <a:schemeClr val="lt1"/>
                </a:solidFill>
                <a:latin typeface="Titillium Web"/>
                <a:ea typeface="Titillium Web"/>
                <a:cs typeface="Titillium Web"/>
                <a:sym typeface="Titillium Web"/>
              </a:rPr>
              <a:t>JOB TITLE</a:t>
            </a:r>
            <a:endParaRPr sz="800">
              <a:solidFill>
                <a:schemeClr val="lt1"/>
              </a:solidFill>
              <a:latin typeface="Titillium Web"/>
              <a:ea typeface="Titillium Web"/>
              <a:cs typeface="Titillium Web"/>
              <a:sym typeface="Titillium Web"/>
            </a:endParaRPr>
          </a:p>
          <a:p>
            <a:pPr indent="0" lvl="0" marL="0" rtl="0" algn="ctr">
              <a:spcBef>
                <a:spcPts val="40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a:solidFill>
                <a:schemeClr val="lt1"/>
              </a:solidFill>
              <a:latin typeface="Titillium Web"/>
              <a:ea typeface="Titillium Web"/>
              <a:cs typeface="Titillium Web"/>
              <a:sym typeface="Titillium Web"/>
            </a:endParaRPr>
          </a:p>
          <a:p>
            <a:pPr indent="0" lvl="0" marL="0" rtl="0" algn="ctr">
              <a:spcBef>
                <a:spcPts val="400"/>
              </a:spcBef>
              <a:spcAft>
                <a:spcPts val="400"/>
              </a:spcAft>
              <a:buNone/>
            </a:pPr>
            <a:r>
              <a:t/>
            </a:r>
            <a:endParaRPr>
              <a:solidFill>
                <a:schemeClr val="lt1"/>
              </a:solidFill>
              <a:latin typeface="Titillium Web"/>
              <a:ea typeface="Titillium Web"/>
              <a:cs typeface="Titillium Web"/>
              <a:sym typeface="Titillium Web"/>
            </a:endParaRPr>
          </a:p>
        </p:txBody>
      </p:sp>
      <p:pic>
        <p:nvPicPr>
          <p:cNvPr id="716" name="Google Shape;716;p58"/>
          <p:cNvPicPr preferRelativeResize="0"/>
          <p:nvPr/>
        </p:nvPicPr>
        <p:blipFill rotWithShape="1">
          <a:blip r:embed="rId5">
            <a:alphaModFix/>
          </a:blip>
          <a:srcRect b="24940" l="47271" r="0" t="22330"/>
          <a:stretch/>
        </p:blipFill>
        <p:spPr>
          <a:xfrm>
            <a:off x="4870808" y="1797947"/>
            <a:ext cx="1465200" cy="1465200"/>
          </a:xfrm>
          <a:prstGeom prst="ellipse">
            <a:avLst/>
          </a:prstGeom>
          <a:noFill/>
          <a:ln>
            <a:noFill/>
          </a:ln>
        </p:spPr>
      </p:pic>
      <p:sp>
        <p:nvSpPr>
          <p:cNvPr id="717" name="Google Shape;717;p58"/>
          <p:cNvSpPr txBox="1"/>
          <p:nvPr/>
        </p:nvSpPr>
        <p:spPr>
          <a:xfrm>
            <a:off x="4875752" y="3390846"/>
            <a:ext cx="1465200" cy="722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lt1"/>
                </a:solidFill>
                <a:latin typeface="Titillium Web"/>
                <a:ea typeface="Titillium Web"/>
                <a:cs typeface="Titillium Web"/>
                <a:sym typeface="Titillium Web"/>
              </a:rPr>
              <a:t>Ixchel Valdía</a:t>
            </a:r>
            <a:br>
              <a:rPr lang="en">
                <a:solidFill>
                  <a:schemeClr val="lt1"/>
                </a:solidFill>
                <a:latin typeface="Titillium Web"/>
                <a:ea typeface="Titillium Web"/>
                <a:cs typeface="Titillium Web"/>
                <a:sym typeface="Titillium Web"/>
              </a:rPr>
            </a:br>
            <a:r>
              <a:rPr lang="en" sz="800">
                <a:solidFill>
                  <a:schemeClr val="lt1"/>
                </a:solidFill>
                <a:latin typeface="Titillium Web"/>
                <a:ea typeface="Titillium Web"/>
                <a:cs typeface="Titillium Web"/>
                <a:sym typeface="Titillium Web"/>
              </a:rPr>
              <a:t>JOB TITLE</a:t>
            </a:r>
            <a:endParaRPr sz="800">
              <a:solidFill>
                <a:schemeClr val="lt1"/>
              </a:solidFill>
              <a:latin typeface="Titillium Web"/>
              <a:ea typeface="Titillium Web"/>
              <a:cs typeface="Titillium Web"/>
              <a:sym typeface="Titillium Web"/>
            </a:endParaRPr>
          </a:p>
          <a:p>
            <a:pPr indent="0" lvl="0" marL="0" rtl="0" algn="ctr">
              <a:spcBef>
                <a:spcPts val="40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a:solidFill>
                <a:schemeClr val="lt1"/>
              </a:solidFill>
              <a:latin typeface="Titillium Web"/>
              <a:ea typeface="Titillium Web"/>
              <a:cs typeface="Titillium Web"/>
              <a:sym typeface="Titillium Web"/>
            </a:endParaRPr>
          </a:p>
          <a:p>
            <a:pPr indent="0" lvl="0" marL="0" rtl="0" algn="ctr">
              <a:spcBef>
                <a:spcPts val="400"/>
              </a:spcBef>
              <a:spcAft>
                <a:spcPts val="400"/>
              </a:spcAft>
              <a:buNone/>
            </a:pPr>
            <a:r>
              <a:t/>
            </a:r>
            <a:endParaRPr>
              <a:solidFill>
                <a:schemeClr val="lt1"/>
              </a:solidFill>
              <a:latin typeface="Titillium Web"/>
              <a:ea typeface="Titillium Web"/>
              <a:cs typeface="Titillium Web"/>
              <a:sym typeface="Titillium Web"/>
            </a:endParaRPr>
          </a:p>
        </p:txBody>
      </p:sp>
      <p:pic>
        <p:nvPicPr>
          <p:cNvPr id="718" name="Google Shape;718;p58"/>
          <p:cNvPicPr preferRelativeResize="0"/>
          <p:nvPr/>
        </p:nvPicPr>
        <p:blipFill rotWithShape="1">
          <a:blip r:embed="rId6">
            <a:alphaModFix/>
          </a:blip>
          <a:srcRect b="29406" l="0" r="0" t="3926"/>
          <a:stretch/>
        </p:blipFill>
        <p:spPr>
          <a:xfrm>
            <a:off x="6818587" y="1797947"/>
            <a:ext cx="1465200" cy="1465200"/>
          </a:xfrm>
          <a:prstGeom prst="ellipse">
            <a:avLst/>
          </a:prstGeom>
          <a:noFill/>
          <a:ln>
            <a:noFill/>
          </a:ln>
        </p:spPr>
      </p:pic>
      <p:sp>
        <p:nvSpPr>
          <p:cNvPr id="719" name="Google Shape;719;p58"/>
          <p:cNvSpPr txBox="1"/>
          <p:nvPr/>
        </p:nvSpPr>
        <p:spPr>
          <a:xfrm>
            <a:off x="6823531" y="3390846"/>
            <a:ext cx="1465200" cy="722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lt1"/>
                </a:solidFill>
                <a:latin typeface="Titillium Web"/>
                <a:ea typeface="Titillium Web"/>
                <a:cs typeface="Titillium Web"/>
                <a:sym typeface="Titillium Web"/>
              </a:rPr>
              <a:t>Nils Årud</a:t>
            </a:r>
            <a:br>
              <a:rPr lang="en">
                <a:solidFill>
                  <a:schemeClr val="lt1"/>
                </a:solidFill>
                <a:latin typeface="Titillium Web"/>
                <a:ea typeface="Titillium Web"/>
                <a:cs typeface="Titillium Web"/>
                <a:sym typeface="Titillium Web"/>
              </a:rPr>
            </a:br>
            <a:r>
              <a:rPr lang="en" sz="800">
                <a:solidFill>
                  <a:schemeClr val="lt1"/>
                </a:solidFill>
                <a:latin typeface="Titillium Web"/>
                <a:ea typeface="Titillium Web"/>
                <a:cs typeface="Titillium Web"/>
                <a:sym typeface="Titillium Web"/>
              </a:rPr>
              <a:t>JOB TITLE</a:t>
            </a:r>
            <a:endParaRPr sz="800">
              <a:solidFill>
                <a:schemeClr val="lt1"/>
              </a:solidFill>
              <a:latin typeface="Titillium Web"/>
              <a:ea typeface="Titillium Web"/>
              <a:cs typeface="Titillium Web"/>
              <a:sym typeface="Titillium Web"/>
            </a:endParaRPr>
          </a:p>
          <a:p>
            <a:pPr indent="0" lvl="0" marL="0" rtl="0" algn="ctr">
              <a:spcBef>
                <a:spcPts val="40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a:solidFill>
                <a:schemeClr val="lt1"/>
              </a:solidFill>
              <a:latin typeface="Titillium Web"/>
              <a:ea typeface="Titillium Web"/>
              <a:cs typeface="Titillium Web"/>
              <a:sym typeface="Titillium Web"/>
            </a:endParaRPr>
          </a:p>
          <a:p>
            <a:pPr indent="0" lvl="0" marL="0" rtl="0" algn="ctr">
              <a:spcBef>
                <a:spcPts val="400"/>
              </a:spcBef>
              <a:spcAft>
                <a:spcPts val="400"/>
              </a:spcAft>
              <a:buNone/>
            </a:pPr>
            <a:r>
              <a:t/>
            </a:r>
            <a:endParaRPr>
              <a:solidFill>
                <a:schemeClr val="lt1"/>
              </a:solidFill>
              <a:latin typeface="Titillium Web"/>
              <a:ea typeface="Titillium Web"/>
              <a:cs typeface="Titillium Web"/>
              <a:sym typeface="Titillium Web"/>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3" name="Shape 723"/>
        <p:cNvGrpSpPr/>
        <p:nvPr/>
      </p:nvGrpSpPr>
      <p:grpSpPr>
        <a:xfrm>
          <a:off x="0" y="0"/>
          <a:ext cx="0" cy="0"/>
          <a:chOff x="0" y="0"/>
          <a:chExt cx="0" cy="0"/>
        </a:xfrm>
      </p:grpSpPr>
      <p:sp>
        <p:nvSpPr>
          <p:cNvPr id="724" name="Google Shape;724;p59"/>
          <p:cNvSpPr txBox="1"/>
          <p:nvPr>
            <p:ph idx="4294967295" type="title"/>
          </p:nvPr>
        </p:nvSpPr>
        <p:spPr>
          <a:xfrm>
            <a:off x="467100" y="0"/>
            <a:ext cx="8209800" cy="46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200"/>
              <a:t>Competitor Matrix</a:t>
            </a:r>
            <a:endParaRPr sz="1200"/>
          </a:p>
        </p:txBody>
      </p:sp>
      <p:sp>
        <p:nvSpPr>
          <p:cNvPr id="725" name="Google Shape;725;p59"/>
          <p:cNvSpPr/>
          <p:nvPr/>
        </p:nvSpPr>
        <p:spPr>
          <a:xfrm>
            <a:off x="467100" y="467100"/>
            <a:ext cx="8209800" cy="4209000"/>
          </a:xfrm>
          <a:prstGeom prst="rect">
            <a:avLst/>
          </a:prstGeom>
          <a:solidFill>
            <a:srgbClr val="000000">
              <a:alpha val="1508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 name="Google Shape;726;p59"/>
          <p:cNvGrpSpPr/>
          <p:nvPr/>
        </p:nvGrpSpPr>
        <p:grpSpPr>
          <a:xfrm>
            <a:off x="638150" y="467111"/>
            <a:ext cx="7867750" cy="4209098"/>
            <a:chOff x="638138" y="467100"/>
            <a:chExt cx="7867750" cy="4194000"/>
          </a:xfrm>
        </p:grpSpPr>
        <p:cxnSp>
          <p:nvCxnSpPr>
            <p:cNvPr id="727" name="Google Shape;727;p59"/>
            <p:cNvCxnSpPr/>
            <p:nvPr/>
          </p:nvCxnSpPr>
          <p:spPr>
            <a:xfrm>
              <a:off x="638138"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28" name="Google Shape;728;p59"/>
            <p:cNvCxnSpPr/>
            <p:nvPr/>
          </p:nvCxnSpPr>
          <p:spPr>
            <a:xfrm>
              <a:off x="809175"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29" name="Google Shape;729;p59"/>
            <p:cNvCxnSpPr/>
            <p:nvPr/>
          </p:nvCxnSpPr>
          <p:spPr>
            <a:xfrm>
              <a:off x="980213"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30" name="Google Shape;730;p59"/>
            <p:cNvCxnSpPr/>
            <p:nvPr/>
          </p:nvCxnSpPr>
          <p:spPr>
            <a:xfrm>
              <a:off x="1151250"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31" name="Google Shape;731;p59"/>
            <p:cNvCxnSpPr/>
            <p:nvPr/>
          </p:nvCxnSpPr>
          <p:spPr>
            <a:xfrm>
              <a:off x="1322288"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32" name="Google Shape;732;p59"/>
            <p:cNvCxnSpPr/>
            <p:nvPr/>
          </p:nvCxnSpPr>
          <p:spPr>
            <a:xfrm>
              <a:off x="1493325"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33" name="Google Shape;733;p59"/>
            <p:cNvCxnSpPr/>
            <p:nvPr/>
          </p:nvCxnSpPr>
          <p:spPr>
            <a:xfrm>
              <a:off x="1664363"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34" name="Google Shape;734;p59"/>
            <p:cNvCxnSpPr/>
            <p:nvPr/>
          </p:nvCxnSpPr>
          <p:spPr>
            <a:xfrm>
              <a:off x="1835400"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35" name="Google Shape;735;p59"/>
            <p:cNvCxnSpPr/>
            <p:nvPr/>
          </p:nvCxnSpPr>
          <p:spPr>
            <a:xfrm>
              <a:off x="2006438"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36" name="Google Shape;736;p59"/>
            <p:cNvCxnSpPr/>
            <p:nvPr/>
          </p:nvCxnSpPr>
          <p:spPr>
            <a:xfrm>
              <a:off x="2177475"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37" name="Google Shape;737;p59"/>
            <p:cNvCxnSpPr/>
            <p:nvPr/>
          </p:nvCxnSpPr>
          <p:spPr>
            <a:xfrm>
              <a:off x="2348513"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38" name="Google Shape;738;p59"/>
            <p:cNvCxnSpPr/>
            <p:nvPr/>
          </p:nvCxnSpPr>
          <p:spPr>
            <a:xfrm>
              <a:off x="2519550"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39" name="Google Shape;739;p59"/>
            <p:cNvCxnSpPr/>
            <p:nvPr/>
          </p:nvCxnSpPr>
          <p:spPr>
            <a:xfrm>
              <a:off x="2690588"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40" name="Google Shape;740;p59"/>
            <p:cNvCxnSpPr/>
            <p:nvPr/>
          </p:nvCxnSpPr>
          <p:spPr>
            <a:xfrm>
              <a:off x="2861625"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41" name="Google Shape;741;p59"/>
            <p:cNvCxnSpPr/>
            <p:nvPr/>
          </p:nvCxnSpPr>
          <p:spPr>
            <a:xfrm>
              <a:off x="3032663"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42" name="Google Shape;742;p59"/>
            <p:cNvCxnSpPr/>
            <p:nvPr/>
          </p:nvCxnSpPr>
          <p:spPr>
            <a:xfrm>
              <a:off x="3203700"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43" name="Google Shape;743;p59"/>
            <p:cNvCxnSpPr/>
            <p:nvPr/>
          </p:nvCxnSpPr>
          <p:spPr>
            <a:xfrm>
              <a:off x="3374738"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44" name="Google Shape;744;p59"/>
            <p:cNvCxnSpPr/>
            <p:nvPr/>
          </p:nvCxnSpPr>
          <p:spPr>
            <a:xfrm>
              <a:off x="3545775"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45" name="Google Shape;745;p59"/>
            <p:cNvCxnSpPr/>
            <p:nvPr/>
          </p:nvCxnSpPr>
          <p:spPr>
            <a:xfrm>
              <a:off x="3716813"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46" name="Google Shape;746;p59"/>
            <p:cNvCxnSpPr/>
            <p:nvPr/>
          </p:nvCxnSpPr>
          <p:spPr>
            <a:xfrm>
              <a:off x="3887850"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47" name="Google Shape;747;p59"/>
            <p:cNvCxnSpPr/>
            <p:nvPr/>
          </p:nvCxnSpPr>
          <p:spPr>
            <a:xfrm>
              <a:off x="4058888"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48" name="Google Shape;748;p59"/>
            <p:cNvCxnSpPr/>
            <p:nvPr/>
          </p:nvCxnSpPr>
          <p:spPr>
            <a:xfrm>
              <a:off x="4229925"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49" name="Google Shape;749;p59"/>
            <p:cNvCxnSpPr/>
            <p:nvPr/>
          </p:nvCxnSpPr>
          <p:spPr>
            <a:xfrm>
              <a:off x="4400963"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50" name="Google Shape;750;p59"/>
            <p:cNvCxnSpPr/>
            <p:nvPr/>
          </p:nvCxnSpPr>
          <p:spPr>
            <a:xfrm>
              <a:off x="4743063"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51" name="Google Shape;751;p59"/>
            <p:cNvCxnSpPr/>
            <p:nvPr/>
          </p:nvCxnSpPr>
          <p:spPr>
            <a:xfrm>
              <a:off x="4914100"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52" name="Google Shape;752;p59"/>
            <p:cNvCxnSpPr/>
            <p:nvPr/>
          </p:nvCxnSpPr>
          <p:spPr>
            <a:xfrm>
              <a:off x="5085138"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53" name="Google Shape;753;p59"/>
            <p:cNvCxnSpPr/>
            <p:nvPr/>
          </p:nvCxnSpPr>
          <p:spPr>
            <a:xfrm>
              <a:off x="5256175"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54" name="Google Shape;754;p59"/>
            <p:cNvCxnSpPr/>
            <p:nvPr/>
          </p:nvCxnSpPr>
          <p:spPr>
            <a:xfrm>
              <a:off x="5427213"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55" name="Google Shape;755;p59"/>
            <p:cNvCxnSpPr/>
            <p:nvPr/>
          </p:nvCxnSpPr>
          <p:spPr>
            <a:xfrm>
              <a:off x="5598250"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56" name="Google Shape;756;p59"/>
            <p:cNvCxnSpPr/>
            <p:nvPr/>
          </p:nvCxnSpPr>
          <p:spPr>
            <a:xfrm>
              <a:off x="5769288"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57" name="Google Shape;757;p59"/>
            <p:cNvCxnSpPr/>
            <p:nvPr/>
          </p:nvCxnSpPr>
          <p:spPr>
            <a:xfrm>
              <a:off x="5940325"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58" name="Google Shape;758;p59"/>
            <p:cNvCxnSpPr/>
            <p:nvPr/>
          </p:nvCxnSpPr>
          <p:spPr>
            <a:xfrm>
              <a:off x="6111363"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59" name="Google Shape;759;p59"/>
            <p:cNvCxnSpPr/>
            <p:nvPr/>
          </p:nvCxnSpPr>
          <p:spPr>
            <a:xfrm>
              <a:off x="6282400"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60" name="Google Shape;760;p59"/>
            <p:cNvCxnSpPr/>
            <p:nvPr/>
          </p:nvCxnSpPr>
          <p:spPr>
            <a:xfrm>
              <a:off x="6453438"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61" name="Google Shape;761;p59"/>
            <p:cNvCxnSpPr/>
            <p:nvPr/>
          </p:nvCxnSpPr>
          <p:spPr>
            <a:xfrm>
              <a:off x="6624475"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62" name="Google Shape;762;p59"/>
            <p:cNvCxnSpPr/>
            <p:nvPr/>
          </p:nvCxnSpPr>
          <p:spPr>
            <a:xfrm>
              <a:off x="6795513"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63" name="Google Shape;763;p59"/>
            <p:cNvCxnSpPr/>
            <p:nvPr/>
          </p:nvCxnSpPr>
          <p:spPr>
            <a:xfrm>
              <a:off x="6966550"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64" name="Google Shape;764;p59"/>
            <p:cNvCxnSpPr/>
            <p:nvPr/>
          </p:nvCxnSpPr>
          <p:spPr>
            <a:xfrm>
              <a:off x="7137588"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65" name="Google Shape;765;p59"/>
            <p:cNvCxnSpPr/>
            <p:nvPr/>
          </p:nvCxnSpPr>
          <p:spPr>
            <a:xfrm>
              <a:off x="7308625"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66" name="Google Shape;766;p59"/>
            <p:cNvCxnSpPr/>
            <p:nvPr/>
          </p:nvCxnSpPr>
          <p:spPr>
            <a:xfrm>
              <a:off x="7479663"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67" name="Google Shape;767;p59"/>
            <p:cNvCxnSpPr/>
            <p:nvPr/>
          </p:nvCxnSpPr>
          <p:spPr>
            <a:xfrm>
              <a:off x="7650700"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68" name="Google Shape;768;p59"/>
            <p:cNvCxnSpPr/>
            <p:nvPr/>
          </p:nvCxnSpPr>
          <p:spPr>
            <a:xfrm>
              <a:off x="7821738"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69" name="Google Shape;769;p59"/>
            <p:cNvCxnSpPr/>
            <p:nvPr/>
          </p:nvCxnSpPr>
          <p:spPr>
            <a:xfrm>
              <a:off x="7992775"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70" name="Google Shape;770;p59"/>
            <p:cNvCxnSpPr/>
            <p:nvPr/>
          </p:nvCxnSpPr>
          <p:spPr>
            <a:xfrm>
              <a:off x="8163813"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71" name="Google Shape;771;p59"/>
            <p:cNvCxnSpPr/>
            <p:nvPr/>
          </p:nvCxnSpPr>
          <p:spPr>
            <a:xfrm>
              <a:off x="8334850"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72" name="Google Shape;772;p59"/>
            <p:cNvCxnSpPr/>
            <p:nvPr/>
          </p:nvCxnSpPr>
          <p:spPr>
            <a:xfrm>
              <a:off x="8505888" y="467100"/>
              <a:ext cx="0" cy="4194000"/>
            </a:xfrm>
            <a:prstGeom prst="straightConnector1">
              <a:avLst/>
            </a:prstGeom>
            <a:noFill/>
            <a:ln cap="flat" cmpd="sng" w="9525">
              <a:solidFill>
                <a:schemeClr val="accent4"/>
              </a:solidFill>
              <a:prstDash val="solid"/>
              <a:round/>
              <a:headEnd len="med" w="med" type="none"/>
              <a:tailEnd len="med" w="med" type="none"/>
            </a:ln>
          </p:spPr>
        </p:cxnSp>
      </p:grpSp>
      <p:sp>
        <p:nvSpPr>
          <p:cNvPr id="773" name="Google Shape;773;p5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774" name="Google Shape;774;p59"/>
          <p:cNvGrpSpPr/>
          <p:nvPr/>
        </p:nvGrpSpPr>
        <p:grpSpPr>
          <a:xfrm>
            <a:off x="467107" y="642473"/>
            <a:ext cx="8209755" cy="3858239"/>
            <a:chOff x="467088" y="642474"/>
            <a:chExt cx="4194000" cy="3858239"/>
          </a:xfrm>
        </p:grpSpPr>
        <p:cxnSp>
          <p:nvCxnSpPr>
            <p:cNvPr id="775" name="Google Shape;775;p59"/>
            <p:cNvCxnSpPr/>
            <p:nvPr/>
          </p:nvCxnSpPr>
          <p:spPr>
            <a:xfrm>
              <a:off x="2564088" y="-1454526"/>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76" name="Google Shape;776;p59"/>
            <p:cNvCxnSpPr/>
            <p:nvPr/>
          </p:nvCxnSpPr>
          <p:spPr>
            <a:xfrm>
              <a:off x="2564088" y="-1279151"/>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77" name="Google Shape;777;p59"/>
            <p:cNvCxnSpPr/>
            <p:nvPr/>
          </p:nvCxnSpPr>
          <p:spPr>
            <a:xfrm>
              <a:off x="2564088" y="-1103777"/>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78" name="Google Shape;778;p59"/>
            <p:cNvCxnSpPr/>
            <p:nvPr/>
          </p:nvCxnSpPr>
          <p:spPr>
            <a:xfrm>
              <a:off x="2564088" y="-928402"/>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79" name="Google Shape;779;p59"/>
            <p:cNvCxnSpPr/>
            <p:nvPr/>
          </p:nvCxnSpPr>
          <p:spPr>
            <a:xfrm>
              <a:off x="2564088" y="-753028"/>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80" name="Google Shape;780;p59"/>
            <p:cNvCxnSpPr/>
            <p:nvPr/>
          </p:nvCxnSpPr>
          <p:spPr>
            <a:xfrm>
              <a:off x="2564088" y="-577653"/>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81" name="Google Shape;781;p59"/>
            <p:cNvCxnSpPr/>
            <p:nvPr/>
          </p:nvCxnSpPr>
          <p:spPr>
            <a:xfrm>
              <a:off x="2564088" y="-402279"/>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82" name="Google Shape;782;p59"/>
            <p:cNvCxnSpPr/>
            <p:nvPr/>
          </p:nvCxnSpPr>
          <p:spPr>
            <a:xfrm>
              <a:off x="2564088" y="-226904"/>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83" name="Google Shape;783;p59"/>
            <p:cNvCxnSpPr/>
            <p:nvPr/>
          </p:nvCxnSpPr>
          <p:spPr>
            <a:xfrm>
              <a:off x="2564088" y="-5153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84" name="Google Shape;784;p59"/>
            <p:cNvCxnSpPr/>
            <p:nvPr/>
          </p:nvCxnSpPr>
          <p:spPr>
            <a:xfrm>
              <a:off x="2564088" y="123845"/>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85" name="Google Shape;785;p59"/>
            <p:cNvCxnSpPr/>
            <p:nvPr/>
          </p:nvCxnSpPr>
          <p:spPr>
            <a:xfrm>
              <a:off x="2564088" y="299219"/>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86" name="Google Shape;786;p59"/>
            <p:cNvCxnSpPr/>
            <p:nvPr/>
          </p:nvCxnSpPr>
          <p:spPr>
            <a:xfrm>
              <a:off x="2564088" y="649968"/>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87" name="Google Shape;787;p59"/>
            <p:cNvCxnSpPr/>
            <p:nvPr/>
          </p:nvCxnSpPr>
          <p:spPr>
            <a:xfrm>
              <a:off x="2564088" y="825343"/>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88" name="Google Shape;788;p59"/>
            <p:cNvCxnSpPr/>
            <p:nvPr/>
          </p:nvCxnSpPr>
          <p:spPr>
            <a:xfrm>
              <a:off x="2564088" y="1000717"/>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89" name="Google Shape;789;p59"/>
            <p:cNvCxnSpPr/>
            <p:nvPr/>
          </p:nvCxnSpPr>
          <p:spPr>
            <a:xfrm>
              <a:off x="2564088" y="1176092"/>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90" name="Google Shape;790;p59"/>
            <p:cNvCxnSpPr/>
            <p:nvPr/>
          </p:nvCxnSpPr>
          <p:spPr>
            <a:xfrm>
              <a:off x="2564088" y="1351466"/>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91" name="Google Shape;791;p59"/>
            <p:cNvCxnSpPr/>
            <p:nvPr/>
          </p:nvCxnSpPr>
          <p:spPr>
            <a:xfrm>
              <a:off x="2564088" y="1526841"/>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92" name="Google Shape;792;p59"/>
            <p:cNvCxnSpPr/>
            <p:nvPr/>
          </p:nvCxnSpPr>
          <p:spPr>
            <a:xfrm>
              <a:off x="2564088" y="1702215"/>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93" name="Google Shape;793;p59"/>
            <p:cNvCxnSpPr/>
            <p:nvPr/>
          </p:nvCxnSpPr>
          <p:spPr>
            <a:xfrm>
              <a:off x="2564088" y="187759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94" name="Google Shape;794;p59"/>
            <p:cNvCxnSpPr/>
            <p:nvPr/>
          </p:nvCxnSpPr>
          <p:spPr>
            <a:xfrm>
              <a:off x="2564088" y="2052964"/>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95" name="Google Shape;795;p59"/>
            <p:cNvCxnSpPr/>
            <p:nvPr/>
          </p:nvCxnSpPr>
          <p:spPr>
            <a:xfrm>
              <a:off x="2564088" y="2228339"/>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796" name="Google Shape;796;p59"/>
            <p:cNvCxnSpPr/>
            <p:nvPr/>
          </p:nvCxnSpPr>
          <p:spPr>
            <a:xfrm>
              <a:off x="2564088" y="2403713"/>
              <a:ext cx="0" cy="4194000"/>
            </a:xfrm>
            <a:prstGeom prst="straightConnector1">
              <a:avLst/>
            </a:prstGeom>
            <a:noFill/>
            <a:ln cap="flat" cmpd="sng" w="9525">
              <a:solidFill>
                <a:schemeClr val="accent4"/>
              </a:solidFill>
              <a:prstDash val="solid"/>
              <a:round/>
              <a:headEnd len="med" w="med" type="none"/>
              <a:tailEnd len="med" w="med" type="none"/>
            </a:ln>
          </p:spPr>
        </p:cxnSp>
      </p:grpSp>
      <p:cxnSp>
        <p:nvCxnSpPr>
          <p:cNvPr id="797" name="Google Shape;797;p59"/>
          <p:cNvCxnSpPr/>
          <p:nvPr/>
        </p:nvCxnSpPr>
        <p:spPr>
          <a:xfrm>
            <a:off x="4572000" y="467100"/>
            <a:ext cx="0" cy="4209000"/>
          </a:xfrm>
          <a:prstGeom prst="straightConnector1">
            <a:avLst/>
          </a:prstGeom>
          <a:noFill/>
          <a:ln cap="flat" cmpd="sng" w="19050">
            <a:solidFill>
              <a:schemeClr val="lt2"/>
            </a:solidFill>
            <a:prstDash val="solid"/>
            <a:round/>
            <a:headEnd len="sm" w="sm" type="triangle"/>
            <a:tailEnd len="sm" w="sm" type="triangle"/>
          </a:ln>
        </p:spPr>
      </p:cxnSp>
      <p:cxnSp>
        <p:nvCxnSpPr>
          <p:cNvPr id="798" name="Google Shape;798;p59"/>
          <p:cNvCxnSpPr/>
          <p:nvPr/>
        </p:nvCxnSpPr>
        <p:spPr>
          <a:xfrm>
            <a:off x="467100" y="2571600"/>
            <a:ext cx="8209800" cy="0"/>
          </a:xfrm>
          <a:prstGeom prst="straightConnector1">
            <a:avLst/>
          </a:prstGeom>
          <a:noFill/>
          <a:ln cap="flat" cmpd="sng" w="19050">
            <a:solidFill>
              <a:schemeClr val="lt2"/>
            </a:solidFill>
            <a:prstDash val="solid"/>
            <a:round/>
            <a:headEnd len="sm" w="sm" type="triangle"/>
            <a:tailEnd len="sm" w="sm" type="triangle"/>
          </a:ln>
        </p:spPr>
      </p:cxnSp>
      <p:sp>
        <p:nvSpPr>
          <p:cNvPr id="799" name="Google Shape;799;p59"/>
          <p:cNvSpPr txBox="1"/>
          <p:nvPr/>
        </p:nvSpPr>
        <p:spPr>
          <a:xfrm rot="-5400000">
            <a:off x="-258750" y="2488938"/>
            <a:ext cx="1286400" cy="165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solidFill>
                  <a:schemeClr val="lt1"/>
                </a:solidFill>
                <a:latin typeface="Titillium Web"/>
                <a:ea typeface="Titillium Web"/>
                <a:cs typeface="Titillium Web"/>
                <a:sym typeface="Titillium Web"/>
              </a:rPr>
              <a:t>LOW VALUE 1</a:t>
            </a:r>
            <a:endParaRPr sz="800">
              <a:solidFill>
                <a:schemeClr val="lt1"/>
              </a:solidFill>
              <a:latin typeface="Titillium Web"/>
              <a:ea typeface="Titillium Web"/>
              <a:cs typeface="Titillium Web"/>
              <a:sym typeface="Titillium Web"/>
            </a:endParaRPr>
          </a:p>
        </p:txBody>
      </p:sp>
      <p:sp>
        <p:nvSpPr>
          <p:cNvPr id="800" name="Google Shape;800;p59"/>
          <p:cNvSpPr txBox="1"/>
          <p:nvPr/>
        </p:nvSpPr>
        <p:spPr>
          <a:xfrm rot="5400000">
            <a:off x="8116400" y="2488925"/>
            <a:ext cx="1286400" cy="165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solidFill>
                  <a:schemeClr val="lt1"/>
                </a:solidFill>
                <a:latin typeface="Titillium Web"/>
                <a:ea typeface="Titillium Web"/>
                <a:cs typeface="Titillium Web"/>
                <a:sym typeface="Titillium Web"/>
              </a:rPr>
              <a:t>HIGH VALUE 1</a:t>
            </a:r>
            <a:endParaRPr sz="800">
              <a:solidFill>
                <a:schemeClr val="lt1"/>
              </a:solidFill>
              <a:latin typeface="Titillium Web"/>
              <a:ea typeface="Titillium Web"/>
              <a:cs typeface="Titillium Web"/>
              <a:sym typeface="Titillium Web"/>
            </a:endParaRPr>
          </a:p>
        </p:txBody>
      </p:sp>
      <p:sp>
        <p:nvSpPr>
          <p:cNvPr id="801" name="Google Shape;801;p59"/>
          <p:cNvSpPr txBox="1"/>
          <p:nvPr/>
        </p:nvSpPr>
        <p:spPr>
          <a:xfrm>
            <a:off x="3928825" y="4676063"/>
            <a:ext cx="1286400" cy="165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solidFill>
                  <a:schemeClr val="lt1"/>
                </a:solidFill>
                <a:latin typeface="Titillium Web"/>
                <a:ea typeface="Titillium Web"/>
                <a:cs typeface="Titillium Web"/>
                <a:sym typeface="Titillium Web"/>
              </a:rPr>
              <a:t>LOW VALUE 2</a:t>
            </a:r>
            <a:endParaRPr sz="800">
              <a:solidFill>
                <a:schemeClr val="lt1"/>
              </a:solidFill>
              <a:latin typeface="Titillium Web"/>
              <a:ea typeface="Titillium Web"/>
              <a:cs typeface="Titillium Web"/>
              <a:sym typeface="Titillium Web"/>
            </a:endParaRPr>
          </a:p>
        </p:txBody>
      </p:sp>
      <p:sp>
        <p:nvSpPr>
          <p:cNvPr id="802" name="Google Shape;802;p59"/>
          <p:cNvSpPr txBox="1"/>
          <p:nvPr/>
        </p:nvSpPr>
        <p:spPr>
          <a:xfrm>
            <a:off x="3928775" y="301788"/>
            <a:ext cx="1286400" cy="165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solidFill>
                  <a:schemeClr val="lt1"/>
                </a:solidFill>
                <a:latin typeface="Titillium Web"/>
                <a:ea typeface="Titillium Web"/>
                <a:cs typeface="Titillium Web"/>
                <a:sym typeface="Titillium Web"/>
              </a:rPr>
              <a:t>HIGH VALUE 2</a:t>
            </a:r>
            <a:endParaRPr sz="800">
              <a:solidFill>
                <a:schemeClr val="lt1"/>
              </a:solidFill>
              <a:latin typeface="Titillium Web"/>
              <a:ea typeface="Titillium Web"/>
              <a:cs typeface="Titillium Web"/>
              <a:sym typeface="Titillium Web"/>
            </a:endParaRPr>
          </a:p>
        </p:txBody>
      </p:sp>
      <p:sp>
        <p:nvSpPr>
          <p:cNvPr id="803" name="Google Shape;803;p59"/>
          <p:cNvSpPr/>
          <p:nvPr/>
        </p:nvSpPr>
        <p:spPr>
          <a:xfrm>
            <a:off x="7012800" y="826250"/>
            <a:ext cx="1000200" cy="1000200"/>
          </a:xfrm>
          <a:prstGeom prst="ellipse">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Our company</a:t>
            </a:r>
            <a:endParaRPr sz="800">
              <a:solidFill>
                <a:schemeClr val="dk1"/>
              </a:solidFill>
              <a:latin typeface="Titillium Web"/>
              <a:ea typeface="Titillium Web"/>
              <a:cs typeface="Titillium Web"/>
              <a:sym typeface="Titillium Web"/>
            </a:endParaRPr>
          </a:p>
        </p:txBody>
      </p:sp>
      <p:sp>
        <p:nvSpPr>
          <p:cNvPr id="804" name="Google Shape;804;p59"/>
          <p:cNvSpPr/>
          <p:nvPr/>
        </p:nvSpPr>
        <p:spPr>
          <a:xfrm>
            <a:off x="3130425" y="1295125"/>
            <a:ext cx="876000" cy="876000"/>
          </a:xfrm>
          <a:prstGeom prst="ellipse">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
        <p:nvSpPr>
          <p:cNvPr id="805" name="Google Shape;805;p59"/>
          <p:cNvSpPr/>
          <p:nvPr/>
        </p:nvSpPr>
        <p:spPr>
          <a:xfrm>
            <a:off x="1382875" y="3471600"/>
            <a:ext cx="730500" cy="730500"/>
          </a:xfrm>
          <a:prstGeom prst="ellipse">
            <a:avLst/>
          </a:prstGeom>
          <a:solidFill>
            <a:schemeClr val="dk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
        <p:nvSpPr>
          <p:cNvPr id="806" name="Google Shape;806;p59"/>
          <p:cNvSpPr/>
          <p:nvPr/>
        </p:nvSpPr>
        <p:spPr>
          <a:xfrm>
            <a:off x="5626925" y="2948000"/>
            <a:ext cx="730500" cy="7305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
        <p:nvSpPr>
          <p:cNvPr id="807" name="Google Shape;807;p59"/>
          <p:cNvSpPr/>
          <p:nvPr/>
        </p:nvSpPr>
        <p:spPr>
          <a:xfrm>
            <a:off x="6527700" y="3398850"/>
            <a:ext cx="876000" cy="876000"/>
          </a:xfrm>
          <a:prstGeom prst="ellipse">
            <a:avLst/>
          </a:prstGeom>
          <a:solidFill>
            <a:schemeClr val="accent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
        <p:nvSpPr>
          <p:cNvPr id="808" name="Google Shape;808;p59"/>
          <p:cNvSpPr/>
          <p:nvPr/>
        </p:nvSpPr>
        <p:spPr>
          <a:xfrm>
            <a:off x="4768850" y="564625"/>
            <a:ext cx="730500" cy="730500"/>
          </a:xfrm>
          <a:prstGeom prst="ellipse">
            <a:avLst/>
          </a:prstGeom>
          <a:solidFill>
            <a:schemeClr val="dk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
        <p:nvSpPr>
          <p:cNvPr id="809" name="Google Shape;809;p59"/>
          <p:cNvSpPr/>
          <p:nvPr/>
        </p:nvSpPr>
        <p:spPr>
          <a:xfrm>
            <a:off x="1114225" y="947475"/>
            <a:ext cx="467100" cy="467100"/>
          </a:xfrm>
          <a:prstGeom prst="ellipse">
            <a:avLst/>
          </a:pr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3" name="Shape 813"/>
        <p:cNvGrpSpPr/>
        <p:nvPr/>
      </p:nvGrpSpPr>
      <p:grpSpPr>
        <a:xfrm>
          <a:off x="0" y="0"/>
          <a:ext cx="0" cy="0"/>
          <a:chOff x="0" y="0"/>
          <a:chExt cx="0" cy="0"/>
        </a:xfrm>
      </p:grpSpPr>
      <p:sp>
        <p:nvSpPr>
          <p:cNvPr id="814" name="Google Shape;814;p60"/>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Weekly Planner</a:t>
            </a:r>
            <a:endParaRPr/>
          </a:p>
        </p:txBody>
      </p:sp>
      <p:sp>
        <p:nvSpPr>
          <p:cNvPr id="815" name="Google Shape;815;p6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816" name="Google Shape;816;p60"/>
          <p:cNvGraphicFramePr/>
          <p:nvPr/>
        </p:nvGraphicFramePr>
        <p:xfrm>
          <a:off x="975250" y="1854300"/>
          <a:ext cx="3000000" cy="3000000"/>
        </p:xfrm>
        <a:graphic>
          <a:graphicData uri="http://schemas.openxmlformats.org/drawingml/2006/table">
            <a:tbl>
              <a:tblPr>
                <a:noFill/>
                <a:tableStyleId>{526DF16E-F4A0-4843-B1A0-DED2EF09FB99}</a:tableStyleId>
              </a:tblPr>
              <a:tblGrid>
                <a:gridCol w="821275"/>
                <a:gridCol w="941350"/>
                <a:gridCol w="941350"/>
                <a:gridCol w="941350"/>
                <a:gridCol w="941350"/>
                <a:gridCol w="941350"/>
                <a:gridCol w="941350"/>
                <a:gridCol w="941350"/>
              </a:tblGrid>
              <a:tr h="273675">
                <a:tc>
                  <a:txBody>
                    <a:bodyPr/>
                    <a:lstStyle/>
                    <a:p>
                      <a:pPr indent="0" lvl="0" marL="0" rtl="0" algn="r">
                        <a:spcBef>
                          <a:spcPts val="0"/>
                        </a:spcBef>
                        <a:spcAft>
                          <a:spcPts val="0"/>
                        </a:spcAft>
                        <a:buNone/>
                      </a:pPr>
                      <a:r>
                        <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latin typeface="Titillium Web"/>
                          <a:ea typeface="Titillium Web"/>
                          <a:cs typeface="Titillium Web"/>
                          <a:sym typeface="Titillium Web"/>
                        </a:rPr>
                        <a:t>SUNDAY</a:t>
                      </a:r>
                      <a:endParaRPr sz="7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lt1"/>
                          </a:solidFill>
                          <a:latin typeface="Titillium Web"/>
                          <a:ea typeface="Titillium Web"/>
                          <a:cs typeface="Titillium Web"/>
                          <a:sym typeface="Titillium Web"/>
                        </a:rPr>
                        <a:t>MONDAY</a:t>
                      </a:r>
                      <a:endParaRPr sz="7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lt1"/>
                          </a:solidFill>
                          <a:latin typeface="Titillium Web"/>
                          <a:ea typeface="Titillium Web"/>
                          <a:cs typeface="Titillium Web"/>
                          <a:sym typeface="Titillium Web"/>
                        </a:rPr>
                        <a:t>TUESDAY</a:t>
                      </a:r>
                      <a:endParaRPr sz="7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lt1"/>
                          </a:solidFill>
                          <a:latin typeface="Titillium Web"/>
                          <a:ea typeface="Titillium Web"/>
                          <a:cs typeface="Titillium Web"/>
                          <a:sym typeface="Titillium Web"/>
                        </a:rPr>
                        <a:t>WEDNESDAY</a:t>
                      </a:r>
                      <a:endParaRPr sz="7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lt1"/>
                          </a:solidFill>
                          <a:latin typeface="Titillium Web"/>
                          <a:ea typeface="Titillium Web"/>
                          <a:cs typeface="Titillium Web"/>
                          <a:sym typeface="Titillium Web"/>
                        </a:rPr>
                        <a:t>THURSDAY</a:t>
                      </a:r>
                      <a:endParaRPr sz="7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lt1"/>
                          </a:solidFill>
                          <a:latin typeface="Titillium Web"/>
                          <a:ea typeface="Titillium Web"/>
                          <a:cs typeface="Titillium Web"/>
                          <a:sym typeface="Titillium Web"/>
                        </a:rPr>
                        <a:t>FRIDAY</a:t>
                      </a:r>
                      <a:endParaRPr sz="7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lt1"/>
                          </a:solidFill>
                          <a:latin typeface="Titillium Web"/>
                          <a:ea typeface="Titillium Web"/>
                          <a:cs typeface="Titillium Web"/>
                          <a:sym typeface="Titillium Web"/>
                        </a:rPr>
                        <a:t>SATURDAY</a:t>
                      </a:r>
                      <a:endParaRPr sz="7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r>
              <a:tr h="344050">
                <a:tc>
                  <a:txBody>
                    <a:bodyPr/>
                    <a:lstStyle/>
                    <a:p>
                      <a:pPr indent="0" lvl="0" marL="0" rtl="0" algn="r">
                        <a:spcBef>
                          <a:spcPts val="0"/>
                        </a:spcBef>
                        <a:spcAft>
                          <a:spcPts val="0"/>
                        </a:spcAft>
                        <a:buNone/>
                      </a:pPr>
                      <a:r>
                        <a:rPr lang="en" sz="800">
                          <a:solidFill>
                            <a:schemeClr val="lt1"/>
                          </a:solidFill>
                          <a:latin typeface="Titillium Web"/>
                          <a:ea typeface="Titillium Web"/>
                          <a:cs typeface="Titillium Web"/>
                          <a:sym typeface="Titillium Web"/>
                        </a:rPr>
                        <a:t>09:00 - 09:45</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44050">
                <a:tc>
                  <a:txBody>
                    <a:bodyPr/>
                    <a:lstStyle/>
                    <a:p>
                      <a:pPr indent="0" lvl="0" marL="0" rtl="0" algn="r">
                        <a:spcBef>
                          <a:spcPts val="0"/>
                        </a:spcBef>
                        <a:spcAft>
                          <a:spcPts val="0"/>
                        </a:spcAft>
                        <a:buNone/>
                      </a:pPr>
                      <a:r>
                        <a:rPr lang="en" sz="800">
                          <a:solidFill>
                            <a:schemeClr val="lt1"/>
                          </a:solidFill>
                          <a:latin typeface="Titillium Web"/>
                          <a:ea typeface="Titillium Web"/>
                          <a:cs typeface="Titillium Web"/>
                          <a:sym typeface="Titillium Web"/>
                        </a:rPr>
                        <a:t>10:00 - 10:45</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44050">
                <a:tc>
                  <a:txBody>
                    <a:bodyPr/>
                    <a:lstStyle/>
                    <a:p>
                      <a:pPr indent="0" lvl="0" marL="0" rtl="0" algn="r">
                        <a:spcBef>
                          <a:spcPts val="0"/>
                        </a:spcBef>
                        <a:spcAft>
                          <a:spcPts val="0"/>
                        </a:spcAft>
                        <a:buNone/>
                      </a:pPr>
                      <a:r>
                        <a:rPr lang="en" sz="800">
                          <a:solidFill>
                            <a:schemeClr val="lt1"/>
                          </a:solidFill>
                          <a:latin typeface="Titillium Web"/>
                          <a:ea typeface="Titillium Web"/>
                          <a:cs typeface="Titillium Web"/>
                          <a:sym typeface="Titillium Web"/>
                        </a:rPr>
                        <a:t>11:00 - 11:45</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44050">
                <a:tc>
                  <a:txBody>
                    <a:bodyPr/>
                    <a:lstStyle/>
                    <a:p>
                      <a:pPr indent="0" lvl="0" marL="0" rtl="0" algn="r">
                        <a:spcBef>
                          <a:spcPts val="0"/>
                        </a:spcBef>
                        <a:spcAft>
                          <a:spcPts val="0"/>
                        </a:spcAft>
                        <a:buNone/>
                      </a:pPr>
                      <a:r>
                        <a:rPr lang="en" sz="800">
                          <a:solidFill>
                            <a:schemeClr val="lt1"/>
                          </a:solidFill>
                          <a:latin typeface="Titillium Web"/>
                          <a:ea typeface="Titillium Web"/>
                          <a:cs typeface="Titillium Web"/>
                          <a:sym typeface="Titillium Web"/>
                        </a:rPr>
                        <a:t>12:00 - 13:15</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alpha val="15080"/>
                      </a:srgbClr>
                    </a:solidFill>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0000">
                        <a:alpha val="15080"/>
                      </a:srgbClr>
                    </a:solidFill>
                  </a:tcPr>
                </a:tc>
              </a:tr>
              <a:tr h="344050">
                <a:tc>
                  <a:txBody>
                    <a:bodyPr/>
                    <a:lstStyle/>
                    <a:p>
                      <a:pPr indent="0" lvl="0" marL="0" rtl="0" algn="r">
                        <a:spcBef>
                          <a:spcPts val="0"/>
                        </a:spcBef>
                        <a:spcAft>
                          <a:spcPts val="0"/>
                        </a:spcAft>
                        <a:buNone/>
                      </a:pPr>
                      <a:r>
                        <a:rPr lang="en" sz="800">
                          <a:solidFill>
                            <a:schemeClr val="lt1"/>
                          </a:solidFill>
                          <a:latin typeface="Titillium Web"/>
                          <a:ea typeface="Titillium Web"/>
                          <a:cs typeface="Titillium Web"/>
                          <a:sym typeface="Titillium Web"/>
                        </a:rPr>
                        <a:t>13:30 - 14:15</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44050">
                <a:tc>
                  <a:txBody>
                    <a:bodyPr/>
                    <a:lstStyle/>
                    <a:p>
                      <a:pPr indent="0" lvl="0" marL="0" rtl="0" algn="r">
                        <a:spcBef>
                          <a:spcPts val="0"/>
                        </a:spcBef>
                        <a:spcAft>
                          <a:spcPts val="0"/>
                        </a:spcAft>
                        <a:buNone/>
                      </a:pPr>
                      <a:r>
                        <a:rPr lang="en" sz="800">
                          <a:solidFill>
                            <a:schemeClr val="lt1"/>
                          </a:solidFill>
                          <a:latin typeface="Titillium Web"/>
                          <a:ea typeface="Titillium Web"/>
                          <a:cs typeface="Titillium Web"/>
                          <a:sym typeface="Titillium Web"/>
                        </a:rPr>
                        <a:t>14:30 - 15:15</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44050">
                <a:tc>
                  <a:txBody>
                    <a:bodyPr/>
                    <a:lstStyle/>
                    <a:p>
                      <a:pPr indent="0" lvl="0" marL="0" rtl="0" algn="r">
                        <a:spcBef>
                          <a:spcPts val="0"/>
                        </a:spcBef>
                        <a:spcAft>
                          <a:spcPts val="0"/>
                        </a:spcAft>
                        <a:buNone/>
                      </a:pPr>
                      <a:r>
                        <a:rPr lang="en" sz="800">
                          <a:solidFill>
                            <a:schemeClr val="lt1"/>
                          </a:solidFill>
                          <a:latin typeface="Titillium Web"/>
                          <a:ea typeface="Titillium Web"/>
                          <a:cs typeface="Titillium Web"/>
                          <a:sym typeface="Titillium Web"/>
                        </a:rPr>
                        <a:t>15:30 - 16:15</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0" name="Shape 820"/>
        <p:cNvGrpSpPr/>
        <p:nvPr/>
      </p:nvGrpSpPr>
      <p:grpSpPr>
        <a:xfrm>
          <a:off x="0" y="0"/>
          <a:ext cx="0" cy="0"/>
          <a:chOff x="0" y="0"/>
          <a:chExt cx="0" cy="0"/>
        </a:xfrm>
      </p:grpSpPr>
      <p:grpSp>
        <p:nvGrpSpPr>
          <p:cNvPr id="821" name="Google Shape;821;p61"/>
          <p:cNvGrpSpPr/>
          <p:nvPr/>
        </p:nvGrpSpPr>
        <p:grpSpPr>
          <a:xfrm>
            <a:off x="348747" y="333019"/>
            <a:ext cx="342903" cy="447293"/>
            <a:chOff x="590250" y="244200"/>
            <a:chExt cx="407975" cy="532175"/>
          </a:xfrm>
        </p:grpSpPr>
        <p:sp>
          <p:nvSpPr>
            <p:cNvPr id="822" name="Google Shape;822;p61"/>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1"/>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1"/>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1"/>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1"/>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1"/>
            <p:cNvSpPr/>
            <p:nvPr/>
          </p:nvSpPr>
          <p:spPr>
            <a:xfrm>
              <a:off x="649925" y="590050"/>
              <a:ext cx="133975" cy="25"/>
            </a:xfrm>
            <a:custGeom>
              <a:rect b="b" l="l" r="r" t="t"/>
              <a:pathLst>
                <a:path extrusionOk="0" fill="none" h="1" w="5359">
                  <a:moveTo>
                    <a:pt x="5358" y="0"/>
                  </a:moveTo>
                  <a:lnTo>
                    <a:pt x="0"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1"/>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1"/>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1"/>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1"/>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1"/>
            <p:cNvSpPr/>
            <p:nvPr/>
          </p:nvSpPr>
          <p:spPr>
            <a:xfrm>
              <a:off x="654800" y="244200"/>
              <a:ext cx="25" cy="51175"/>
            </a:xfrm>
            <a:custGeom>
              <a:rect b="b" l="l" r="r" t="t"/>
              <a:pathLst>
                <a:path extrusionOk="0" fill="none" h="2047" w="1">
                  <a:moveTo>
                    <a:pt x="0" y="1"/>
                  </a:moveTo>
                  <a:lnTo>
                    <a:pt x="0" y="2046"/>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1"/>
            <p:cNvSpPr/>
            <p:nvPr/>
          </p:nvSpPr>
          <p:spPr>
            <a:xfrm>
              <a:off x="737600" y="244200"/>
              <a:ext cx="25" cy="51175"/>
            </a:xfrm>
            <a:custGeom>
              <a:rect b="b" l="l" r="r" t="t"/>
              <a:pathLst>
                <a:path extrusionOk="0" fill="none" h="2047" w="1">
                  <a:moveTo>
                    <a:pt x="1" y="1"/>
                  </a:moveTo>
                  <a:lnTo>
                    <a:pt x="1" y="2046"/>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61"/>
            <p:cNvSpPr/>
            <p:nvPr/>
          </p:nvSpPr>
          <p:spPr>
            <a:xfrm>
              <a:off x="820400" y="244200"/>
              <a:ext cx="25" cy="51175"/>
            </a:xfrm>
            <a:custGeom>
              <a:rect b="b" l="l" r="r" t="t"/>
              <a:pathLst>
                <a:path extrusionOk="0" fill="none" h="2047" w="1">
                  <a:moveTo>
                    <a:pt x="1" y="1"/>
                  </a:moveTo>
                  <a:lnTo>
                    <a:pt x="1" y="2046"/>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1"/>
            <p:cNvSpPr/>
            <p:nvPr/>
          </p:nvSpPr>
          <p:spPr>
            <a:xfrm>
              <a:off x="903225" y="244200"/>
              <a:ext cx="25" cy="51175"/>
            </a:xfrm>
            <a:custGeom>
              <a:rect b="b" l="l" r="r" t="t"/>
              <a:pathLst>
                <a:path extrusionOk="0" fill="none" h="2047" w="1">
                  <a:moveTo>
                    <a:pt x="0" y="1"/>
                  </a:moveTo>
                  <a:lnTo>
                    <a:pt x="0" y="2046"/>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61"/>
          <p:cNvGrpSpPr/>
          <p:nvPr/>
        </p:nvGrpSpPr>
        <p:grpSpPr>
          <a:xfrm>
            <a:off x="901439" y="399041"/>
            <a:ext cx="372594" cy="310144"/>
            <a:chOff x="1247825" y="322750"/>
            <a:chExt cx="443300" cy="369000"/>
          </a:xfrm>
        </p:grpSpPr>
        <p:sp>
          <p:nvSpPr>
            <p:cNvPr id="837" name="Google Shape;837;p61"/>
            <p:cNvSpPr/>
            <p:nvPr/>
          </p:nvSpPr>
          <p:spPr>
            <a:xfrm>
              <a:off x="1247825" y="322750"/>
              <a:ext cx="443300" cy="369000"/>
            </a:xfrm>
            <a:custGeom>
              <a:rect b="b" l="l" r="r" t="t"/>
              <a:pathLst>
                <a:path extrusionOk="0" fill="none" h="14760" w="17732">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1"/>
            <p:cNvSpPr/>
            <p:nvPr/>
          </p:nvSpPr>
          <p:spPr>
            <a:xfrm>
              <a:off x="1398225" y="386675"/>
              <a:ext cx="142500" cy="25"/>
            </a:xfrm>
            <a:custGeom>
              <a:rect b="b" l="l" r="r" t="t"/>
              <a:pathLst>
                <a:path extrusionOk="0" fill="none" h="1" w="5700">
                  <a:moveTo>
                    <a:pt x="5700" y="1"/>
                  </a:moveTo>
                  <a:lnTo>
                    <a:pt x="1"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1"/>
            <p:cNvSpPr/>
            <p:nvPr/>
          </p:nvSpPr>
          <p:spPr>
            <a:xfrm>
              <a:off x="1370225" y="450000"/>
              <a:ext cx="198500" cy="197900"/>
            </a:xfrm>
            <a:custGeom>
              <a:rect b="b" l="l" r="r" t="t"/>
              <a:pathLst>
                <a:path extrusionOk="0" fill="none" h="7916" w="794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1"/>
            <p:cNvSpPr/>
            <p:nvPr/>
          </p:nvSpPr>
          <p:spPr>
            <a:xfrm>
              <a:off x="1403100" y="482875"/>
              <a:ext cx="132750" cy="132150"/>
            </a:xfrm>
            <a:custGeom>
              <a:rect b="b" l="l" r="r" t="t"/>
              <a:pathLst>
                <a:path extrusionOk="0" fill="none" h="5286" w="531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1"/>
            <p:cNvSpPr/>
            <p:nvPr/>
          </p:nvSpPr>
          <p:spPr>
            <a:xfrm>
              <a:off x="1588800" y="435400"/>
              <a:ext cx="66400" cy="43850"/>
            </a:xfrm>
            <a:custGeom>
              <a:rect b="b" l="l" r="r" t="t"/>
              <a:pathLst>
                <a:path extrusionOk="0" fill="none" h="1754" w="2656">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 name="Google Shape;842;p61"/>
          <p:cNvGrpSpPr/>
          <p:nvPr/>
        </p:nvGrpSpPr>
        <p:grpSpPr>
          <a:xfrm>
            <a:off x="1474618" y="397507"/>
            <a:ext cx="356204" cy="313212"/>
            <a:chOff x="1929775" y="320925"/>
            <a:chExt cx="423800" cy="372650"/>
          </a:xfrm>
        </p:grpSpPr>
        <p:sp>
          <p:nvSpPr>
            <p:cNvPr id="843" name="Google Shape;843;p61"/>
            <p:cNvSpPr/>
            <p:nvPr/>
          </p:nvSpPr>
          <p:spPr>
            <a:xfrm>
              <a:off x="1929775" y="320925"/>
              <a:ext cx="423800" cy="372650"/>
            </a:xfrm>
            <a:custGeom>
              <a:rect b="b" l="l" r="r" t="t"/>
              <a:pathLst>
                <a:path extrusionOk="0" fill="none" h="14906" w="16952">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1"/>
            <p:cNvSpPr/>
            <p:nvPr/>
          </p:nvSpPr>
          <p:spPr>
            <a:xfrm>
              <a:off x="1954125" y="345275"/>
              <a:ext cx="375100" cy="323950"/>
            </a:xfrm>
            <a:custGeom>
              <a:rect b="b" l="l" r="r" t="t"/>
              <a:pathLst>
                <a:path extrusionOk="0" fill="none" h="12958" w="15004">
                  <a:moveTo>
                    <a:pt x="15003" y="12957"/>
                  </a:moveTo>
                  <a:lnTo>
                    <a:pt x="1" y="12957"/>
                  </a:lnTo>
                  <a:lnTo>
                    <a:pt x="1" y="0"/>
                  </a:lnTo>
                  <a:lnTo>
                    <a:pt x="15003" y="0"/>
                  </a:lnTo>
                  <a:lnTo>
                    <a:pt x="15003" y="12957"/>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1"/>
            <p:cNvSpPr/>
            <p:nvPr/>
          </p:nvSpPr>
          <p:spPr>
            <a:xfrm>
              <a:off x="2162375" y="534625"/>
              <a:ext cx="146750" cy="113275"/>
            </a:xfrm>
            <a:custGeom>
              <a:rect b="b" l="l" r="r" t="t"/>
              <a:pathLst>
                <a:path extrusionOk="0" fill="none" h="4531" w="587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1"/>
            <p:cNvSpPr/>
            <p:nvPr/>
          </p:nvSpPr>
          <p:spPr>
            <a:xfrm>
              <a:off x="1974225" y="468875"/>
              <a:ext cx="232600" cy="179025"/>
            </a:xfrm>
            <a:custGeom>
              <a:rect b="b" l="l" r="r" t="t"/>
              <a:pathLst>
                <a:path extrusionOk="0" fill="none" h="7161" w="9304">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1"/>
            <p:cNvSpPr/>
            <p:nvPr/>
          </p:nvSpPr>
          <p:spPr>
            <a:xfrm>
              <a:off x="2169675" y="396425"/>
              <a:ext cx="97450" cy="97450"/>
            </a:xfrm>
            <a:custGeom>
              <a:rect b="b" l="l" r="r" t="t"/>
              <a:pathLst>
                <a:path extrusionOk="0" fill="none" h="3898" w="3898">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 name="Google Shape;848;p61"/>
          <p:cNvSpPr/>
          <p:nvPr/>
        </p:nvSpPr>
        <p:spPr>
          <a:xfrm>
            <a:off x="2071920" y="386254"/>
            <a:ext cx="291717" cy="335738"/>
          </a:xfrm>
          <a:custGeom>
            <a:rect b="b" l="l" r="r" t="t"/>
            <a:pathLst>
              <a:path extrusionOk="0" fill="none" h="15978" w="13883">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1"/>
          <p:cNvSpPr/>
          <p:nvPr/>
        </p:nvSpPr>
        <p:spPr>
          <a:xfrm>
            <a:off x="2656888" y="387284"/>
            <a:ext cx="251793" cy="333678"/>
          </a:xfrm>
          <a:custGeom>
            <a:rect b="b" l="l" r="r" t="t"/>
            <a:pathLst>
              <a:path extrusionOk="0" fill="none" h="15880" w="11983">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 name="Google Shape;850;p61"/>
          <p:cNvGrpSpPr/>
          <p:nvPr/>
        </p:nvGrpSpPr>
        <p:grpSpPr>
          <a:xfrm>
            <a:off x="3744262" y="362185"/>
            <a:ext cx="336767" cy="383835"/>
            <a:chOff x="4630125" y="278900"/>
            <a:chExt cx="400675" cy="456675"/>
          </a:xfrm>
        </p:grpSpPr>
        <p:sp>
          <p:nvSpPr>
            <p:cNvPr id="851" name="Google Shape;851;p61"/>
            <p:cNvSpPr/>
            <p:nvPr/>
          </p:nvSpPr>
          <p:spPr>
            <a:xfrm>
              <a:off x="4659350" y="328825"/>
              <a:ext cx="371450" cy="96850"/>
            </a:xfrm>
            <a:custGeom>
              <a:rect b="b" l="l" r="r" t="t"/>
              <a:pathLst>
                <a:path extrusionOk="0" fill="none" h="3874" w="14858">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1"/>
            <p:cNvSpPr/>
            <p:nvPr/>
          </p:nvSpPr>
          <p:spPr>
            <a:xfrm>
              <a:off x="4630125" y="452425"/>
              <a:ext cx="371450" cy="96850"/>
            </a:xfrm>
            <a:custGeom>
              <a:rect b="b" l="l" r="r" t="t"/>
              <a:pathLst>
                <a:path extrusionOk="0" fill="none" h="3874" w="14858">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1"/>
            <p:cNvSpPr/>
            <p:nvPr/>
          </p:nvSpPr>
          <p:spPr>
            <a:xfrm>
              <a:off x="4808525" y="278900"/>
              <a:ext cx="43875" cy="49950"/>
            </a:xfrm>
            <a:custGeom>
              <a:rect b="b" l="l" r="r" t="t"/>
              <a:pathLst>
                <a:path extrusionOk="0" fill="none" h="1998" w="1755">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1"/>
            <p:cNvSpPr/>
            <p:nvPr/>
          </p:nvSpPr>
          <p:spPr>
            <a:xfrm>
              <a:off x="4808525" y="549250"/>
              <a:ext cx="43875" cy="186325"/>
            </a:xfrm>
            <a:custGeom>
              <a:rect b="b" l="l" r="r" t="t"/>
              <a:pathLst>
                <a:path extrusionOk="0" fill="none" h="7453" w="1755">
                  <a:moveTo>
                    <a:pt x="1" y="0"/>
                  </a:moveTo>
                  <a:lnTo>
                    <a:pt x="1" y="7453"/>
                  </a:lnTo>
                  <a:lnTo>
                    <a:pt x="1754" y="7453"/>
                  </a:lnTo>
                  <a:lnTo>
                    <a:pt x="1754" y="0"/>
                  </a:lnTo>
                  <a:lnTo>
                    <a:pt x="1" y="0"/>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 name="Google Shape;855;p61"/>
          <p:cNvSpPr/>
          <p:nvPr/>
        </p:nvSpPr>
        <p:spPr>
          <a:xfrm>
            <a:off x="4284851" y="385750"/>
            <a:ext cx="385895" cy="336746"/>
          </a:xfrm>
          <a:custGeom>
            <a:rect b="b" l="l" r="r" t="t"/>
            <a:pathLst>
              <a:path extrusionOk="0" fill="none" h="16026" w="18365">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 name="Google Shape;856;p61"/>
          <p:cNvGrpSpPr/>
          <p:nvPr/>
        </p:nvGrpSpPr>
        <p:grpSpPr>
          <a:xfrm>
            <a:off x="353874" y="908741"/>
            <a:ext cx="342882" cy="418128"/>
            <a:chOff x="596350" y="929175"/>
            <a:chExt cx="407950" cy="497475"/>
          </a:xfrm>
        </p:grpSpPr>
        <p:sp>
          <p:nvSpPr>
            <p:cNvPr id="857" name="Google Shape;857;p61"/>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1"/>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1"/>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1"/>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1"/>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1"/>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1"/>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61"/>
          <p:cNvGrpSpPr/>
          <p:nvPr/>
        </p:nvGrpSpPr>
        <p:grpSpPr>
          <a:xfrm>
            <a:off x="1478190" y="969656"/>
            <a:ext cx="349060" cy="298882"/>
            <a:chOff x="1934025" y="1001650"/>
            <a:chExt cx="415300" cy="355600"/>
          </a:xfrm>
        </p:grpSpPr>
        <p:sp>
          <p:nvSpPr>
            <p:cNvPr id="865" name="Google Shape;865;p61"/>
            <p:cNvSpPr/>
            <p:nvPr/>
          </p:nvSpPr>
          <p:spPr>
            <a:xfrm>
              <a:off x="1934025" y="1303650"/>
              <a:ext cx="207650" cy="53600"/>
            </a:xfrm>
            <a:custGeom>
              <a:rect b="b" l="l" r="r" t="t"/>
              <a:pathLst>
                <a:path extrusionOk="0" fill="none" h="2144" w="8306">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1"/>
            <p:cNvSpPr/>
            <p:nvPr/>
          </p:nvSpPr>
          <p:spPr>
            <a:xfrm>
              <a:off x="2141650" y="1303650"/>
              <a:ext cx="207675" cy="53600"/>
            </a:xfrm>
            <a:custGeom>
              <a:rect b="b" l="l" r="r" t="t"/>
              <a:pathLst>
                <a:path extrusionOk="0" fill="none" h="2144" w="8307">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1"/>
            <p:cNvSpPr/>
            <p:nvPr/>
          </p:nvSpPr>
          <p:spPr>
            <a:xfrm>
              <a:off x="1934025" y="1001650"/>
              <a:ext cx="207650" cy="331250"/>
            </a:xfrm>
            <a:custGeom>
              <a:rect b="b" l="l" r="r" t="t"/>
              <a:pathLst>
                <a:path extrusionOk="0" fill="none" h="13250" w="8306">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1"/>
            <p:cNvSpPr/>
            <p:nvPr/>
          </p:nvSpPr>
          <p:spPr>
            <a:xfrm>
              <a:off x="2141650" y="1001650"/>
              <a:ext cx="207675" cy="331250"/>
            </a:xfrm>
            <a:custGeom>
              <a:rect b="b" l="l" r="r" t="t"/>
              <a:pathLst>
                <a:path extrusionOk="0" fill="none" h="13250" w="8307">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9" name="Google Shape;869;p61"/>
          <p:cNvSpPr/>
          <p:nvPr/>
        </p:nvSpPr>
        <p:spPr>
          <a:xfrm>
            <a:off x="2042249" y="944598"/>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1"/>
          <p:cNvSpPr/>
          <p:nvPr/>
        </p:nvSpPr>
        <p:spPr>
          <a:xfrm>
            <a:off x="2607759" y="961997"/>
            <a:ext cx="350068" cy="314242"/>
          </a:xfrm>
          <a:custGeom>
            <a:rect b="b" l="l" r="r" t="t"/>
            <a:pathLst>
              <a:path extrusionOk="0" fill="none" h="14955" w="1666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1"/>
          <p:cNvSpPr/>
          <p:nvPr/>
        </p:nvSpPr>
        <p:spPr>
          <a:xfrm>
            <a:off x="3177871" y="964561"/>
            <a:ext cx="339835" cy="30911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1"/>
          <p:cNvSpPr/>
          <p:nvPr/>
        </p:nvSpPr>
        <p:spPr>
          <a:xfrm>
            <a:off x="3754139" y="967629"/>
            <a:ext cx="317310" cy="302979"/>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 name="Google Shape;873;p61"/>
          <p:cNvGrpSpPr/>
          <p:nvPr/>
        </p:nvGrpSpPr>
        <p:grpSpPr>
          <a:xfrm>
            <a:off x="4302585" y="947131"/>
            <a:ext cx="350068" cy="350573"/>
            <a:chOff x="5294400" y="974850"/>
            <a:chExt cx="416500" cy="417100"/>
          </a:xfrm>
        </p:grpSpPr>
        <p:sp>
          <p:nvSpPr>
            <p:cNvPr id="874" name="Google Shape;874;p61"/>
            <p:cNvSpPr/>
            <p:nvPr/>
          </p:nvSpPr>
          <p:spPr>
            <a:xfrm>
              <a:off x="5325450" y="997975"/>
              <a:ext cx="151650" cy="154700"/>
            </a:xfrm>
            <a:custGeom>
              <a:rect b="b" l="l" r="r" t="t"/>
              <a:pathLst>
                <a:path extrusionOk="0" fill="none" h="6188" w="6066">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1"/>
            <p:cNvSpPr/>
            <p:nvPr/>
          </p:nvSpPr>
          <p:spPr>
            <a:xfrm>
              <a:off x="5294400" y="974850"/>
              <a:ext cx="416500" cy="417100"/>
            </a:xfrm>
            <a:custGeom>
              <a:rect b="b" l="l" r="r" t="t"/>
              <a:pathLst>
                <a:path extrusionOk="0" fill="none" h="16684" w="1666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61"/>
          <p:cNvGrpSpPr/>
          <p:nvPr/>
        </p:nvGrpSpPr>
        <p:grpSpPr>
          <a:xfrm>
            <a:off x="4825607" y="907732"/>
            <a:ext cx="433992" cy="422729"/>
            <a:chOff x="5916675" y="927975"/>
            <a:chExt cx="516350" cy="502950"/>
          </a:xfrm>
        </p:grpSpPr>
        <p:sp>
          <p:nvSpPr>
            <p:cNvPr id="877" name="Google Shape;877;p61"/>
            <p:cNvSpPr/>
            <p:nvPr/>
          </p:nvSpPr>
          <p:spPr>
            <a:xfrm>
              <a:off x="5916675" y="927975"/>
              <a:ext cx="516350" cy="502950"/>
            </a:xfrm>
            <a:custGeom>
              <a:rect b="b" l="l" r="r" t="t"/>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1"/>
            <p:cNvSpPr/>
            <p:nvPr/>
          </p:nvSpPr>
          <p:spPr>
            <a:xfrm>
              <a:off x="6006800" y="1011375"/>
              <a:ext cx="336125" cy="336125"/>
            </a:xfrm>
            <a:custGeom>
              <a:rect b="b" l="l" r="r" t="t"/>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61"/>
          <p:cNvGrpSpPr/>
          <p:nvPr/>
        </p:nvGrpSpPr>
        <p:grpSpPr>
          <a:xfrm>
            <a:off x="327251" y="1557145"/>
            <a:ext cx="391001" cy="264085"/>
            <a:chOff x="564675" y="1700625"/>
            <a:chExt cx="465200" cy="314200"/>
          </a:xfrm>
        </p:grpSpPr>
        <p:sp>
          <p:nvSpPr>
            <p:cNvPr id="880" name="Google Shape;880;p61"/>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1"/>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1"/>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61"/>
          <p:cNvGrpSpPr/>
          <p:nvPr/>
        </p:nvGrpSpPr>
        <p:grpSpPr>
          <a:xfrm>
            <a:off x="892235" y="1492657"/>
            <a:ext cx="391001" cy="382827"/>
            <a:chOff x="1236875" y="1623900"/>
            <a:chExt cx="465200" cy="455475"/>
          </a:xfrm>
        </p:grpSpPr>
        <p:sp>
          <p:nvSpPr>
            <p:cNvPr id="884" name="Google Shape;884;p61"/>
            <p:cNvSpPr/>
            <p:nvPr/>
          </p:nvSpPr>
          <p:spPr>
            <a:xfrm>
              <a:off x="1236875" y="1623900"/>
              <a:ext cx="465200" cy="445125"/>
            </a:xfrm>
            <a:custGeom>
              <a:rect b="b" l="l" r="r" t="t"/>
              <a:pathLst>
                <a:path extrusionOk="0" fill="none" h="17805" w="18608">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1"/>
            <p:cNvSpPr/>
            <p:nvPr/>
          </p:nvSpPr>
          <p:spPr>
            <a:xfrm>
              <a:off x="1244800" y="2078750"/>
              <a:ext cx="449375" cy="625"/>
            </a:xfrm>
            <a:custGeom>
              <a:rect b="b" l="l" r="r" t="t"/>
              <a:pathLst>
                <a:path extrusionOk="0" fill="none" h="25" w="17975">
                  <a:moveTo>
                    <a:pt x="0" y="0"/>
                  </a:moveTo>
                  <a:lnTo>
                    <a:pt x="0" y="0"/>
                  </a:lnTo>
                  <a:lnTo>
                    <a:pt x="98" y="0"/>
                  </a:lnTo>
                  <a:lnTo>
                    <a:pt x="171" y="24"/>
                  </a:lnTo>
                  <a:lnTo>
                    <a:pt x="17804" y="24"/>
                  </a:lnTo>
                  <a:lnTo>
                    <a:pt x="17804" y="24"/>
                  </a:lnTo>
                  <a:lnTo>
                    <a:pt x="17877" y="0"/>
                  </a:lnTo>
                  <a:lnTo>
                    <a:pt x="17974"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1"/>
            <p:cNvSpPr/>
            <p:nvPr/>
          </p:nvSpPr>
          <p:spPr>
            <a:xfrm>
              <a:off x="1236875" y="1791950"/>
              <a:ext cx="465200" cy="171725"/>
            </a:xfrm>
            <a:custGeom>
              <a:rect b="b" l="l" r="r" t="t"/>
              <a:pathLst>
                <a:path extrusionOk="0" fill="none" h="6869" w="18608">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1"/>
            <p:cNvSpPr/>
            <p:nvPr/>
          </p:nvSpPr>
          <p:spPr>
            <a:xfrm>
              <a:off x="1330025" y="1750550"/>
              <a:ext cx="278900" cy="110850"/>
            </a:xfrm>
            <a:custGeom>
              <a:rect b="b" l="l" r="r" t="t"/>
              <a:pathLst>
                <a:path extrusionOk="0" fill="none" h="4434" w="11156">
                  <a:moveTo>
                    <a:pt x="1" y="4433"/>
                  </a:moveTo>
                  <a:lnTo>
                    <a:pt x="1" y="1"/>
                  </a:lnTo>
                  <a:lnTo>
                    <a:pt x="11155" y="1"/>
                  </a:lnTo>
                  <a:lnTo>
                    <a:pt x="11155" y="4433"/>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1"/>
            <p:cNvSpPr/>
            <p:nvPr/>
          </p:nvSpPr>
          <p:spPr>
            <a:xfrm>
              <a:off x="1402500" y="1810225"/>
              <a:ext cx="133975" cy="25"/>
            </a:xfrm>
            <a:custGeom>
              <a:rect b="b" l="l" r="r" t="t"/>
              <a:pathLst>
                <a:path extrusionOk="0" fill="none" h="1" w="5359">
                  <a:moveTo>
                    <a:pt x="0" y="0"/>
                  </a:moveTo>
                  <a:lnTo>
                    <a:pt x="5358"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1"/>
            <p:cNvSpPr/>
            <p:nvPr/>
          </p:nvSpPr>
          <p:spPr>
            <a:xfrm>
              <a:off x="1402500" y="1844325"/>
              <a:ext cx="133975" cy="25"/>
            </a:xfrm>
            <a:custGeom>
              <a:rect b="b" l="l" r="r" t="t"/>
              <a:pathLst>
                <a:path extrusionOk="0" fill="none" h="1" w="5359">
                  <a:moveTo>
                    <a:pt x="0" y="0"/>
                  </a:moveTo>
                  <a:lnTo>
                    <a:pt x="5358"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1"/>
            <p:cNvSpPr/>
            <p:nvPr/>
          </p:nvSpPr>
          <p:spPr>
            <a:xfrm>
              <a:off x="1402500" y="1878425"/>
              <a:ext cx="85250" cy="25"/>
            </a:xfrm>
            <a:custGeom>
              <a:rect b="b" l="l" r="r" t="t"/>
              <a:pathLst>
                <a:path extrusionOk="0" fill="none" h="1" w="3410">
                  <a:moveTo>
                    <a:pt x="0" y="0"/>
                  </a:moveTo>
                  <a:lnTo>
                    <a:pt x="3410"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61"/>
          <p:cNvGrpSpPr/>
          <p:nvPr/>
        </p:nvGrpSpPr>
        <p:grpSpPr>
          <a:xfrm>
            <a:off x="1469490" y="1500852"/>
            <a:ext cx="366458" cy="366437"/>
            <a:chOff x="1923675" y="1633650"/>
            <a:chExt cx="436000" cy="435975"/>
          </a:xfrm>
        </p:grpSpPr>
        <p:sp>
          <p:nvSpPr>
            <p:cNvPr id="892" name="Google Shape;892;p61"/>
            <p:cNvSpPr/>
            <p:nvPr/>
          </p:nvSpPr>
          <p:spPr>
            <a:xfrm>
              <a:off x="2209250" y="1633650"/>
              <a:ext cx="150425" cy="150425"/>
            </a:xfrm>
            <a:custGeom>
              <a:rect b="b" l="l" r="r" t="t"/>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1"/>
            <p:cNvSpPr/>
            <p:nvPr/>
          </p:nvSpPr>
          <p:spPr>
            <a:xfrm>
              <a:off x="2019900" y="1757250"/>
              <a:ext cx="261825" cy="261850"/>
            </a:xfrm>
            <a:custGeom>
              <a:rect b="b" l="l" r="r" t="t"/>
              <a:pathLst>
                <a:path extrusionOk="0" fill="none" h="10474" w="10473">
                  <a:moveTo>
                    <a:pt x="10473" y="1"/>
                  </a:moveTo>
                  <a:lnTo>
                    <a:pt x="0" y="10473"/>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1"/>
            <p:cNvSpPr/>
            <p:nvPr/>
          </p:nvSpPr>
          <p:spPr>
            <a:xfrm>
              <a:off x="1923675" y="1681150"/>
              <a:ext cx="388500" cy="388475"/>
            </a:xfrm>
            <a:custGeom>
              <a:rect b="b" l="l" r="r" t="t"/>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1"/>
            <p:cNvSpPr/>
            <p:nvPr/>
          </p:nvSpPr>
          <p:spPr>
            <a:xfrm>
              <a:off x="1974225" y="1711575"/>
              <a:ext cx="261825" cy="261850"/>
            </a:xfrm>
            <a:custGeom>
              <a:rect b="b" l="l" r="r" t="t"/>
              <a:pathLst>
                <a:path extrusionOk="0" fill="none" h="10474" w="10473">
                  <a:moveTo>
                    <a:pt x="0" y="10474"/>
                  </a:moveTo>
                  <a:lnTo>
                    <a:pt x="10473"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1"/>
            <p:cNvSpPr/>
            <p:nvPr/>
          </p:nvSpPr>
          <p:spPr>
            <a:xfrm>
              <a:off x="1934650" y="2014200"/>
              <a:ext cx="44475" cy="44475"/>
            </a:xfrm>
            <a:custGeom>
              <a:rect b="b" l="l" r="r" t="t"/>
              <a:pathLst>
                <a:path extrusionOk="0" fill="none" h="1779" w="1779">
                  <a:moveTo>
                    <a:pt x="1778" y="1778"/>
                  </a:moveTo>
                  <a:lnTo>
                    <a:pt x="0"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1"/>
            <p:cNvSpPr/>
            <p:nvPr/>
          </p:nvSpPr>
          <p:spPr>
            <a:xfrm>
              <a:off x="1944375" y="1947225"/>
              <a:ext cx="101725" cy="101700"/>
            </a:xfrm>
            <a:custGeom>
              <a:rect b="b" l="l" r="r" t="t"/>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61"/>
          <p:cNvGrpSpPr/>
          <p:nvPr/>
        </p:nvGrpSpPr>
        <p:grpSpPr>
          <a:xfrm>
            <a:off x="2032941" y="1499318"/>
            <a:ext cx="369505" cy="369505"/>
            <a:chOff x="2594050" y="1631825"/>
            <a:chExt cx="439625" cy="439625"/>
          </a:xfrm>
        </p:grpSpPr>
        <p:sp>
          <p:nvSpPr>
            <p:cNvPr id="899" name="Google Shape;899;p61"/>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1"/>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1"/>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1"/>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 name="Google Shape;903;p61"/>
          <p:cNvSpPr/>
          <p:nvPr/>
        </p:nvSpPr>
        <p:spPr>
          <a:xfrm>
            <a:off x="2614399" y="1515740"/>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 name="Google Shape;904;p61"/>
          <p:cNvGrpSpPr/>
          <p:nvPr/>
        </p:nvGrpSpPr>
        <p:grpSpPr>
          <a:xfrm>
            <a:off x="3197706" y="1471687"/>
            <a:ext cx="299911" cy="424768"/>
            <a:chOff x="3979850" y="1598950"/>
            <a:chExt cx="356825" cy="505375"/>
          </a:xfrm>
        </p:grpSpPr>
        <p:sp>
          <p:nvSpPr>
            <p:cNvPr id="905" name="Google Shape;905;p61"/>
            <p:cNvSpPr/>
            <p:nvPr/>
          </p:nvSpPr>
          <p:spPr>
            <a:xfrm>
              <a:off x="3979850" y="1602600"/>
              <a:ext cx="44475" cy="501725"/>
            </a:xfrm>
            <a:custGeom>
              <a:rect b="b" l="l" r="r" t="t"/>
              <a:pathLst>
                <a:path extrusionOk="0" fill="none" h="20069" w="1779">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1"/>
            <p:cNvSpPr/>
            <p:nvPr/>
          </p:nvSpPr>
          <p:spPr>
            <a:xfrm>
              <a:off x="4037075" y="1598950"/>
              <a:ext cx="299600" cy="228950"/>
            </a:xfrm>
            <a:custGeom>
              <a:rect b="b" l="l" r="r" t="t"/>
              <a:pathLst>
                <a:path extrusionOk="0" fill="none" h="9158" w="11984">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61"/>
          <p:cNvGrpSpPr/>
          <p:nvPr/>
        </p:nvGrpSpPr>
        <p:grpSpPr>
          <a:xfrm>
            <a:off x="3715096" y="1562776"/>
            <a:ext cx="395098" cy="242589"/>
            <a:chOff x="4595425" y="1707325"/>
            <a:chExt cx="470075" cy="288625"/>
          </a:xfrm>
        </p:grpSpPr>
        <p:sp>
          <p:nvSpPr>
            <p:cNvPr id="908" name="Google Shape;908;p61"/>
            <p:cNvSpPr/>
            <p:nvPr/>
          </p:nvSpPr>
          <p:spPr>
            <a:xfrm>
              <a:off x="4809750" y="1707325"/>
              <a:ext cx="41425" cy="41425"/>
            </a:xfrm>
            <a:custGeom>
              <a:rect b="b" l="l" r="r" t="t"/>
              <a:pathLst>
                <a:path extrusionOk="0" fill="none" h="1657" w="1657">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1"/>
            <p:cNvSpPr/>
            <p:nvPr/>
          </p:nvSpPr>
          <p:spPr>
            <a:xfrm>
              <a:off x="5024075" y="1761525"/>
              <a:ext cx="41425" cy="41425"/>
            </a:xfrm>
            <a:custGeom>
              <a:rect b="b" l="l" r="r" t="t"/>
              <a:pathLst>
                <a:path extrusionOk="0" fill="none" h="1657" w="1657">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1"/>
            <p:cNvSpPr/>
            <p:nvPr/>
          </p:nvSpPr>
          <p:spPr>
            <a:xfrm>
              <a:off x="4628900" y="1760300"/>
              <a:ext cx="403100" cy="177825"/>
            </a:xfrm>
            <a:custGeom>
              <a:rect b="b" l="l" r="r" t="t"/>
              <a:pathLst>
                <a:path extrusionOk="0" fill="none" h="7113" w="16124">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1"/>
            <p:cNvSpPr/>
            <p:nvPr/>
          </p:nvSpPr>
          <p:spPr>
            <a:xfrm>
              <a:off x="4595425" y="1761525"/>
              <a:ext cx="41425" cy="41425"/>
            </a:xfrm>
            <a:custGeom>
              <a:rect b="b" l="l" r="r" t="t"/>
              <a:pathLst>
                <a:path extrusionOk="0" fill="none" h="1657" w="1657">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1"/>
            <p:cNvSpPr/>
            <p:nvPr/>
          </p:nvSpPr>
          <p:spPr>
            <a:xfrm>
              <a:off x="4667275" y="1951475"/>
              <a:ext cx="326375" cy="44475"/>
            </a:xfrm>
            <a:custGeom>
              <a:rect b="b" l="l" r="r" t="t"/>
              <a:pathLst>
                <a:path extrusionOk="0" fill="none" h="1779" w="13055">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61"/>
          <p:cNvGrpSpPr/>
          <p:nvPr/>
        </p:nvGrpSpPr>
        <p:grpSpPr>
          <a:xfrm>
            <a:off x="4299013" y="1503416"/>
            <a:ext cx="357234" cy="361310"/>
            <a:chOff x="5290150" y="1636700"/>
            <a:chExt cx="425025" cy="429875"/>
          </a:xfrm>
        </p:grpSpPr>
        <p:sp>
          <p:nvSpPr>
            <p:cNvPr id="914" name="Google Shape;914;p61"/>
            <p:cNvSpPr/>
            <p:nvPr/>
          </p:nvSpPr>
          <p:spPr>
            <a:xfrm>
              <a:off x="5396700" y="1939925"/>
              <a:ext cx="211900" cy="126650"/>
            </a:xfrm>
            <a:custGeom>
              <a:rect b="b" l="l" r="r" t="t"/>
              <a:pathLst>
                <a:path extrusionOk="0" fill="none" h="5066" w="8476">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1"/>
            <p:cNvSpPr/>
            <p:nvPr/>
          </p:nvSpPr>
          <p:spPr>
            <a:xfrm>
              <a:off x="5290150" y="1636700"/>
              <a:ext cx="425025" cy="294100"/>
            </a:xfrm>
            <a:custGeom>
              <a:rect b="b" l="l" r="r" t="t"/>
              <a:pathLst>
                <a:path extrusionOk="0" fill="none" h="11764" w="17001">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61"/>
          <p:cNvGrpSpPr/>
          <p:nvPr/>
        </p:nvGrpSpPr>
        <p:grpSpPr>
          <a:xfrm>
            <a:off x="4862967" y="1492657"/>
            <a:ext cx="359272" cy="376691"/>
            <a:chOff x="5961125" y="1623900"/>
            <a:chExt cx="427450" cy="448175"/>
          </a:xfrm>
        </p:grpSpPr>
        <p:sp>
          <p:nvSpPr>
            <p:cNvPr id="917" name="Google Shape;917;p61"/>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1"/>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1"/>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1"/>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1"/>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1"/>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1"/>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61"/>
          <p:cNvGrpSpPr/>
          <p:nvPr/>
        </p:nvGrpSpPr>
        <p:grpSpPr>
          <a:xfrm>
            <a:off x="5415659" y="1502386"/>
            <a:ext cx="383835" cy="363369"/>
            <a:chOff x="6618700" y="1635475"/>
            <a:chExt cx="456675" cy="432325"/>
          </a:xfrm>
        </p:grpSpPr>
        <p:sp>
          <p:nvSpPr>
            <p:cNvPr id="925" name="Google Shape;925;p61"/>
            <p:cNvSpPr/>
            <p:nvPr/>
          </p:nvSpPr>
          <p:spPr>
            <a:xfrm>
              <a:off x="6663775" y="1904000"/>
              <a:ext cx="117525" cy="163800"/>
            </a:xfrm>
            <a:custGeom>
              <a:rect b="b" l="l" r="r" t="t"/>
              <a:pathLst>
                <a:path extrusionOk="0" fill="none" h="6552" w="4701">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1"/>
            <p:cNvSpPr/>
            <p:nvPr/>
          </p:nvSpPr>
          <p:spPr>
            <a:xfrm>
              <a:off x="7046125" y="1775525"/>
              <a:ext cx="29250" cy="99275"/>
            </a:xfrm>
            <a:custGeom>
              <a:rect b="b" l="l" r="r" t="t"/>
              <a:pathLst>
                <a:path extrusionOk="0" fill="none" h="3971" w="117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1"/>
            <p:cNvSpPr/>
            <p:nvPr/>
          </p:nvSpPr>
          <p:spPr>
            <a:xfrm>
              <a:off x="6618700" y="1751775"/>
              <a:ext cx="96850" cy="146750"/>
            </a:xfrm>
            <a:custGeom>
              <a:rect b="b" l="l" r="r" t="t"/>
              <a:pathLst>
                <a:path extrusionOk="0" fill="none" h="5870" w="3874">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1"/>
            <p:cNvSpPr/>
            <p:nvPr/>
          </p:nvSpPr>
          <p:spPr>
            <a:xfrm>
              <a:off x="6721600" y="1660450"/>
              <a:ext cx="278900" cy="329425"/>
            </a:xfrm>
            <a:custGeom>
              <a:rect b="b" l="l" r="r" t="t"/>
              <a:pathLst>
                <a:path extrusionOk="0" fill="none" h="13177" w="11156">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1"/>
            <p:cNvSpPr/>
            <p:nvPr/>
          </p:nvSpPr>
          <p:spPr>
            <a:xfrm>
              <a:off x="7006550" y="1635475"/>
              <a:ext cx="34750" cy="378750"/>
            </a:xfrm>
            <a:custGeom>
              <a:rect b="b" l="l" r="r" t="t"/>
              <a:pathLst>
                <a:path extrusionOk="0" fill="none" h="15150" w="139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61"/>
          <p:cNvGrpSpPr/>
          <p:nvPr/>
        </p:nvGrpSpPr>
        <p:grpSpPr>
          <a:xfrm>
            <a:off x="370747" y="2085798"/>
            <a:ext cx="304009" cy="326513"/>
            <a:chOff x="616425" y="2329600"/>
            <a:chExt cx="361700" cy="388475"/>
          </a:xfrm>
        </p:grpSpPr>
        <p:sp>
          <p:nvSpPr>
            <p:cNvPr id="931" name="Google Shape;931;p61"/>
            <p:cNvSpPr/>
            <p:nvPr/>
          </p:nvSpPr>
          <p:spPr>
            <a:xfrm>
              <a:off x="616425" y="2329600"/>
              <a:ext cx="361700" cy="388475"/>
            </a:xfrm>
            <a:custGeom>
              <a:rect b="b" l="l" r="r" t="t"/>
              <a:pathLst>
                <a:path extrusionOk="0" fill="none" h="15539" w="14468">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1"/>
            <p:cNvSpPr/>
            <p:nvPr/>
          </p:nvSpPr>
          <p:spPr>
            <a:xfrm>
              <a:off x="704725" y="2545750"/>
              <a:ext cx="185125" cy="25"/>
            </a:xfrm>
            <a:custGeom>
              <a:rect b="b" l="l" r="r" t="t"/>
              <a:pathLst>
                <a:path extrusionOk="0" fill="none" h="1" w="7405">
                  <a:moveTo>
                    <a:pt x="7404" y="0"/>
                  </a:moveTo>
                  <a:lnTo>
                    <a:pt x="0"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1"/>
            <p:cNvSpPr/>
            <p:nvPr/>
          </p:nvSpPr>
          <p:spPr>
            <a:xfrm>
              <a:off x="811875" y="2626125"/>
              <a:ext cx="31075" cy="31075"/>
            </a:xfrm>
            <a:custGeom>
              <a:rect b="b" l="l" r="r" t="t"/>
              <a:pathLst>
                <a:path extrusionOk="0" fill="none" h="1243" w="1243">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1"/>
            <p:cNvSpPr/>
            <p:nvPr/>
          </p:nvSpPr>
          <p:spPr>
            <a:xfrm>
              <a:off x="751000" y="2568275"/>
              <a:ext cx="54200" cy="53600"/>
            </a:xfrm>
            <a:custGeom>
              <a:rect b="b" l="l" r="r" t="t"/>
              <a:pathLst>
                <a:path extrusionOk="0" fill="none" h="2144" w="2168">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1"/>
            <p:cNvSpPr/>
            <p:nvPr/>
          </p:nvSpPr>
          <p:spPr>
            <a:xfrm>
              <a:off x="769875" y="2662650"/>
              <a:ext cx="23775" cy="23775"/>
            </a:xfrm>
            <a:custGeom>
              <a:rect b="b" l="l" r="r" t="t"/>
              <a:pathLst>
                <a:path extrusionOk="0" fill="none" h="951" w="951">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1"/>
            <p:cNvSpPr/>
            <p:nvPr/>
          </p:nvSpPr>
          <p:spPr>
            <a:xfrm>
              <a:off x="799700" y="2503125"/>
              <a:ext cx="24375" cy="23775"/>
            </a:xfrm>
            <a:custGeom>
              <a:rect b="b" l="l" r="r" t="t"/>
              <a:pathLst>
                <a:path extrusionOk="0" fill="none" h="951" w="975">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1"/>
            <p:cNvSpPr/>
            <p:nvPr/>
          </p:nvSpPr>
          <p:spPr>
            <a:xfrm>
              <a:off x="766825" y="2388050"/>
              <a:ext cx="60925" cy="25"/>
            </a:xfrm>
            <a:custGeom>
              <a:rect b="b" l="l" r="r" t="t"/>
              <a:pathLst>
                <a:path extrusionOk="0" fill="none" h="1" w="2437">
                  <a:moveTo>
                    <a:pt x="2436" y="0"/>
                  </a:moveTo>
                  <a:lnTo>
                    <a:pt x="1"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1"/>
            <p:cNvSpPr/>
            <p:nvPr/>
          </p:nvSpPr>
          <p:spPr>
            <a:xfrm>
              <a:off x="769875" y="2456250"/>
              <a:ext cx="31075" cy="31075"/>
            </a:xfrm>
            <a:custGeom>
              <a:rect b="b" l="l" r="r" t="t"/>
              <a:pathLst>
                <a:path extrusionOk="0" fill="none" h="1243" w="1243">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61"/>
          <p:cNvGrpSpPr/>
          <p:nvPr/>
        </p:nvGrpSpPr>
        <p:grpSpPr>
          <a:xfrm>
            <a:off x="927557" y="2088866"/>
            <a:ext cx="320378" cy="320378"/>
            <a:chOff x="1278900" y="2333250"/>
            <a:chExt cx="381175" cy="381175"/>
          </a:xfrm>
        </p:grpSpPr>
        <p:sp>
          <p:nvSpPr>
            <p:cNvPr id="940" name="Google Shape;940;p61"/>
            <p:cNvSpPr/>
            <p:nvPr/>
          </p:nvSpPr>
          <p:spPr>
            <a:xfrm>
              <a:off x="1278900" y="2333250"/>
              <a:ext cx="381175" cy="381175"/>
            </a:xfrm>
            <a:custGeom>
              <a:rect b="b" l="l" r="r" t="t"/>
              <a:pathLst>
                <a:path extrusionOk="0" fill="none" h="15247" w="15247">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1"/>
            <p:cNvSpPr/>
            <p:nvPr/>
          </p:nvSpPr>
          <p:spPr>
            <a:xfrm>
              <a:off x="1525475"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1"/>
            <p:cNvSpPr/>
            <p:nvPr/>
          </p:nvSpPr>
          <p:spPr>
            <a:xfrm>
              <a:off x="1369600"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1"/>
            <p:cNvSpPr/>
            <p:nvPr/>
          </p:nvSpPr>
          <p:spPr>
            <a:xfrm>
              <a:off x="1369600" y="2604200"/>
              <a:ext cx="199750" cy="40825"/>
            </a:xfrm>
            <a:custGeom>
              <a:rect b="b" l="l" r="r" t="t"/>
              <a:pathLst>
                <a:path extrusionOk="0" fill="none" h="1633" w="799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61"/>
          <p:cNvGrpSpPr/>
          <p:nvPr/>
        </p:nvGrpSpPr>
        <p:grpSpPr>
          <a:xfrm>
            <a:off x="1492520" y="2088866"/>
            <a:ext cx="320399" cy="320378"/>
            <a:chOff x="1951075" y="2333250"/>
            <a:chExt cx="381200" cy="381175"/>
          </a:xfrm>
        </p:grpSpPr>
        <p:sp>
          <p:nvSpPr>
            <p:cNvPr id="945" name="Google Shape;945;p61"/>
            <p:cNvSpPr/>
            <p:nvPr/>
          </p:nvSpPr>
          <p:spPr>
            <a:xfrm>
              <a:off x="1951075" y="2333250"/>
              <a:ext cx="381200" cy="381175"/>
            </a:xfrm>
            <a:custGeom>
              <a:rect b="b" l="l" r="r" t="t"/>
              <a:pathLst>
                <a:path extrusionOk="0" fill="none" h="15247" w="15248">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1"/>
            <p:cNvSpPr/>
            <p:nvPr/>
          </p:nvSpPr>
          <p:spPr>
            <a:xfrm>
              <a:off x="2197675" y="2503125"/>
              <a:ext cx="43875" cy="47525"/>
            </a:xfrm>
            <a:custGeom>
              <a:rect b="b" l="l" r="r" t="t"/>
              <a:pathLst>
                <a:path extrusionOk="0" fill="none" h="1901" w="1755">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1"/>
            <p:cNvSpPr/>
            <p:nvPr/>
          </p:nvSpPr>
          <p:spPr>
            <a:xfrm>
              <a:off x="2041800"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1"/>
            <p:cNvSpPr/>
            <p:nvPr/>
          </p:nvSpPr>
          <p:spPr>
            <a:xfrm>
              <a:off x="2041800" y="2584100"/>
              <a:ext cx="199750" cy="41425"/>
            </a:xfrm>
            <a:custGeom>
              <a:rect b="b" l="l" r="r" t="t"/>
              <a:pathLst>
                <a:path extrusionOk="0" fill="none" h="1657" w="799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61"/>
          <p:cNvGrpSpPr/>
          <p:nvPr/>
        </p:nvGrpSpPr>
        <p:grpSpPr>
          <a:xfrm>
            <a:off x="2057504" y="2088866"/>
            <a:ext cx="320378" cy="320378"/>
            <a:chOff x="2623275" y="2333250"/>
            <a:chExt cx="381175" cy="381175"/>
          </a:xfrm>
        </p:grpSpPr>
        <p:sp>
          <p:nvSpPr>
            <p:cNvPr id="950" name="Google Shape;950;p61"/>
            <p:cNvSpPr/>
            <p:nvPr/>
          </p:nvSpPr>
          <p:spPr>
            <a:xfrm>
              <a:off x="2623275" y="2333250"/>
              <a:ext cx="381175" cy="381175"/>
            </a:xfrm>
            <a:custGeom>
              <a:rect b="b" l="l" r="r" t="t"/>
              <a:pathLst>
                <a:path extrusionOk="0" fill="none" h="15247" w="15247">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1"/>
            <p:cNvSpPr/>
            <p:nvPr/>
          </p:nvSpPr>
          <p:spPr>
            <a:xfrm>
              <a:off x="2869875" y="2503125"/>
              <a:ext cx="43875" cy="47525"/>
            </a:xfrm>
            <a:custGeom>
              <a:rect b="b" l="l" r="r" t="t"/>
              <a:pathLst>
                <a:path extrusionOk="0" fill="none" h="1901" w="1755">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1"/>
            <p:cNvSpPr/>
            <p:nvPr/>
          </p:nvSpPr>
          <p:spPr>
            <a:xfrm>
              <a:off x="2714000" y="2503125"/>
              <a:ext cx="43875" cy="47525"/>
            </a:xfrm>
            <a:custGeom>
              <a:rect b="b" l="l" r="r" t="t"/>
              <a:pathLst>
                <a:path extrusionOk="0" fill="none" h="1901" w="1755">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1"/>
            <p:cNvSpPr/>
            <p:nvPr/>
          </p:nvSpPr>
          <p:spPr>
            <a:xfrm>
              <a:off x="2810200" y="2595675"/>
              <a:ext cx="99875" cy="31075"/>
            </a:xfrm>
            <a:custGeom>
              <a:rect b="b" l="l" r="r" t="t"/>
              <a:pathLst>
                <a:path extrusionOk="0" fill="none" h="1243" w="3995">
                  <a:moveTo>
                    <a:pt x="1" y="1242"/>
                  </a:moveTo>
                  <a:lnTo>
                    <a:pt x="3995"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 name="Google Shape;954;p61"/>
          <p:cNvGrpSpPr/>
          <p:nvPr/>
        </p:nvGrpSpPr>
        <p:grpSpPr>
          <a:xfrm>
            <a:off x="2697209" y="2033603"/>
            <a:ext cx="170937" cy="426827"/>
            <a:chOff x="3384375" y="2267500"/>
            <a:chExt cx="203375" cy="507825"/>
          </a:xfrm>
        </p:grpSpPr>
        <p:sp>
          <p:nvSpPr>
            <p:cNvPr id="955" name="Google Shape;955;p61"/>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1"/>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61"/>
          <p:cNvGrpSpPr/>
          <p:nvPr/>
        </p:nvGrpSpPr>
        <p:grpSpPr>
          <a:xfrm>
            <a:off x="3842516" y="2087836"/>
            <a:ext cx="140237" cy="318339"/>
            <a:chOff x="4747025" y="2332025"/>
            <a:chExt cx="166850" cy="378750"/>
          </a:xfrm>
        </p:grpSpPr>
        <p:sp>
          <p:nvSpPr>
            <p:cNvPr id="958" name="Google Shape;958;p61"/>
            <p:cNvSpPr/>
            <p:nvPr/>
          </p:nvSpPr>
          <p:spPr>
            <a:xfrm>
              <a:off x="4747025" y="2427025"/>
              <a:ext cx="166850" cy="283750"/>
            </a:xfrm>
            <a:custGeom>
              <a:rect b="b" l="l" r="r" t="t"/>
              <a:pathLst>
                <a:path extrusionOk="0" fill="none" h="11350" w="6674">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1"/>
            <p:cNvSpPr/>
            <p:nvPr/>
          </p:nvSpPr>
          <p:spPr>
            <a:xfrm>
              <a:off x="4792100" y="2332025"/>
              <a:ext cx="76725" cy="84050"/>
            </a:xfrm>
            <a:custGeom>
              <a:rect b="b" l="l" r="r" t="t"/>
              <a:pathLst>
                <a:path extrusionOk="0" fill="none" h="3362" w="3069">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61"/>
          <p:cNvGrpSpPr/>
          <p:nvPr/>
        </p:nvGrpSpPr>
        <p:grpSpPr>
          <a:xfrm>
            <a:off x="3274990" y="2035641"/>
            <a:ext cx="145343" cy="422729"/>
            <a:chOff x="4071800" y="2269925"/>
            <a:chExt cx="172925" cy="502950"/>
          </a:xfrm>
        </p:grpSpPr>
        <p:sp>
          <p:nvSpPr>
            <p:cNvPr id="961" name="Google Shape;961;p61"/>
            <p:cNvSpPr/>
            <p:nvPr/>
          </p:nvSpPr>
          <p:spPr>
            <a:xfrm>
              <a:off x="4118075" y="2269925"/>
              <a:ext cx="80375" cy="91350"/>
            </a:xfrm>
            <a:custGeom>
              <a:rect b="b" l="l" r="r" t="t"/>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1"/>
            <p:cNvSpPr/>
            <p:nvPr/>
          </p:nvSpPr>
          <p:spPr>
            <a:xfrm>
              <a:off x="4071800" y="2372825"/>
              <a:ext cx="172925" cy="400050"/>
            </a:xfrm>
            <a:custGeom>
              <a:rect b="b" l="l" r="r" t="t"/>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3" name="Google Shape;963;p61"/>
          <p:cNvSpPr/>
          <p:nvPr/>
        </p:nvSpPr>
        <p:spPr>
          <a:xfrm>
            <a:off x="4317611" y="2080241"/>
            <a:ext cx="320378" cy="337776"/>
          </a:xfrm>
          <a:custGeom>
            <a:rect b="b" l="l" r="r" t="t"/>
            <a:pathLst>
              <a:path extrusionOk="0" fill="none" h="16075" w="15247">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4" name="Google Shape;964;p61"/>
          <p:cNvGrpSpPr/>
          <p:nvPr/>
        </p:nvGrpSpPr>
        <p:grpSpPr>
          <a:xfrm>
            <a:off x="4872696" y="2086302"/>
            <a:ext cx="345971" cy="325505"/>
            <a:chOff x="5972700" y="2330200"/>
            <a:chExt cx="411625" cy="387275"/>
          </a:xfrm>
        </p:grpSpPr>
        <p:sp>
          <p:nvSpPr>
            <p:cNvPr id="965" name="Google Shape;965;p61"/>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1"/>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61"/>
          <p:cNvGrpSpPr/>
          <p:nvPr/>
        </p:nvGrpSpPr>
        <p:grpSpPr>
          <a:xfrm>
            <a:off x="467993" y="2614431"/>
            <a:ext cx="109538" cy="399195"/>
            <a:chOff x="732125" y="2958550"/>
            <a:chExt cx="130325" cy="474950"/>
          </a:xfrm>
        </p:grpSpPr>
        <p:sp>
          <p:nvSpPr>
            <p:cNvPr id="968" name="Google Shape;968;p61"/>
            <p:cNvSpPr/>
            <p:nvPr/>
          </p:nvSpPr>
          <p:spPr>
            <a:xfrm>
              <a:off x="732125" y="2958550"/>
              <a:ext cx="130325" cy="474950"/>
            </a:xfrm>
            <a:custGeom>
              <a:rect b="b" l="l" r="r" t="t"/>
              <a:pathLst>
                <a:path extrusionOk="0" fill="none" h="18998" w="5213">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1"/>
            <p:cNvSpPr/>
            <p:nvPr/>
          </p:nvSpPr>
          <p:spPr>
            <a:xfrm>
              <a:off x="756475" y="3090675"/>
              <a:ext cx="81625" cy="318475"/>
            </a:xfrm>
            <a:custGeom>
              <a:rect b="b" l="l" r="r" t="t"/>
              <a:pathLst>
                <a:path extrusionOk="0" fill="none" h="12739" w="3265">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1"/>
            <p:cNvSpPr/>
            <p:nvPr/>
          </p:nvSpPr>
          <p:spPr>
            <a:xfrm>
              <a:off x="802750" y="3129050"/>
              <a:ext cx="13425" cy="25"/>
            </a:xfrm>
            <a:custGeom>
              <a:rect b="b" l="l" r="r" t="t"/>
              <a:pathLst>
                <a:path extrusionOk="0" fill="none" h="1" w="537">
                  <a:moveTo>
                    <a:pt x="536" y="0"/>
                  </a:moveTo>
                  <a:lnTo>
                    <a:pt x="0"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1"/>
            <p:cNvSpPr/>
            <p:nvPr/>
          </p:nvSpPr>
          <p:spPr>
            <a:xfrm>
              <a:off x="802750" y="3162525"/>
              <a:ext cx="13425" cy="25"/>
            </a:xfrm>
            <a:custGeom>
              <a:rect b="b" l="l" r="r" t="t"/>
              <a:pathLst>
                <a:path extrusionOk="0" fill="none" h="1" w="537">
                  <a:moveTo>
                    <a:pt x="536" y="1"/>
                  </a:moveTo>
                  <a:lnTo>
                    <a:pt x="0"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1"/>
            <p:cNvSpPr/>
            <p:nvPr/>
          </p:nvSpPr>
          <p:spPr>
            <a:xfrm>
              <a:off x="802750" y="3196025"/>
              <a:ext cx="13425" cy="25"/>
            </a:xfrm>
            <a:custGeom>
              <a:rect b="b" l="l" r="r" t="t"/>
              <a:pathLst>
                <a:path extrusionOk="0" fill="none" h="1" w="537">
                  <a:moveTo>
                    <a:pt x="536" y="0"/>
                  </a:moveTo>
                  <a:lnTo>
                    <a:pt x="0"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1"/>
            <p:cNvSpPr/>
            <p:nvPr/>
          </p:nvSpPr>
          <p:spPr>
            <a:xfrm>
              <a:off x="802750" y="3229500"/>
              <a:ext cx="13425" cy="25"/>
            </a:xfrm>
            <a:custGeom>
              <a:rect b="b" l="l" r="r" t="t"/>
              <a:pathLst>
                <a:path extrusionOk="0" fill="none" h="1" w="537">
                  <a:moveTo>
                    <a:pt x="536" y="1"/>
                  </a:moveTo>
                  <a:lnTo>
                    <a:pt x="0"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1"/>
            <p:cNvSpPr/>
            <p:nvPr/>
          </p:nvSpPr>
          <p:spPr>
            <a:xfrm>
              <a:off x="802750" y="3263000"/>
              <a:ext cx="13425" cy="25"/>
            </a:xfrm>
            <a:custGeom>
              <a:rect b="b" l="l" r="r" t="t"/>
              <a:pathLst>
                <a:path extrusionOk="0" fill="none" h="1" w="537">
                  <a:moveTo>
                    <a:pt x="536" y="0"/>
                  </a:moveTo>
                  <a:lnTo>
                    <a:pt x="0"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1"/>
            <p:cNvSpPr/>
            <p:nvPr/>
          </p:nvSpPr>
          <p:spPr>
            <a:xfrm>
              <a:off x="802750" y="3296475"/>
              <a:ext cx="13425" cy="25"/>
            </a:xfrm>
            <a:custGeom>
              <a:rect b="b" l="l" r="r" t="t"/>
              <a:pathLst>
                <a:path extrusionOk="0" fill="none" h="1" w="537">
                  <a:moveTo>
                    <a:pt x="536" y="1"/>
                  </a:moveTo>
                  <a:lnTo>
                    <a:pt x="0"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6" name="Google Shape;976;p61"/>
          <p:cNvSpPr/>
          <p:nvPr/>
        </p:nvSpPr>
        <p:spPr>
          <a:xfrm>
            <a:off x="1484913" y="2598660"/>
            <a:ext cx="335738" cy="430924"/>
          </a:xfrm>
          <a:custGeom>
            <a:rect b="b" l="l" r="r" t="t"/>
            <a:pathLst>
              <a:path extrusionOk="0" fill="none" h="20508" w="15978">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1"/>
          <p:cNvSpPr/>
          <p:nvPr/>
        </p:nvSpPr>
        <p:spPr>
          <a:xfrm>
            <a:off x="963405" y="2598660"/>
            <a:ext cx="248746" cy="430924"/>
          </a:xfrm>
          <a:custGeom>
            <a:rect b="b" l="l" r="r" t="t"/>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8" name="Google Shape;978;p61"/>
          <p:cNvGrpSpPr/>
          <p:nvPr/>
        </p:nvGrpSpPr>
        <p:grpSpPr>
          <a:xfrm>
            <a:off x="2023737" y="2627227"/>
            <a:ext cx="387933" cy="367467"/>
            <a:chOff x="2583100" y="2973775"/>
            <a:chExt cx="461550" cy="437200"/>
          </a:xfrm>
        </p:grpSpPr>
        <p:sp>
          <p:nvSpPr>
            <p:cNvPr id="979" name="Google Shape;979;p61"/>
            <p:cNvSpPr/>
            <p:nvPr/>
          </p:nvSpPr>
          <p:spPr>
            <a:xfrm>
              <a:off x="2701225" y="3315975"/>
              <a:ext cx="225300" cy="95000"/>
            </a:xfrm>
            <a:custGeom>
              <a:rect b="b" l="l" r="r" t="t"/>
              <a:pathLst>
                <a:path extrusionOk="0" fill="none" h="3800" w="9012">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1"/>
            <p:cNvSpPr/>
            <p:nvPr/>
          </p:nvSpPr>
          <p:spPr>
            <a:xfrm>
              <a:off x="2583100" y="2973775"/>
              <a:ext cx="461550" cy="336125"/>
            </a:xfrm>
            <a:custGeom>
              <a:rect b="b" l="l" r="r" t="t"/>
              <a:pathLst>
                <a:path extrusionOk="0" fill="none" h="13445" w="18462">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1" name="Google Shape;981;p61"/>
          <p:cNvSpPr/>
          <p:nvPr/>
        </p:nvSpPr>
        <p:spPr>
          <a:xfrm>
            <a:off x="3734681" y="2636022"/>
            <a:ext cx="356204" cy="356204"/>
          </a:xfrm>
          <a:custGeom>
            <a:rect b="b" l="l" r="r" t="t"/>
            <a:pathLst>
              <a:path extrusionOk="0" fill="none" h="16952" w="16952">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 name="Google Shape;982;p61"/>
          <p:cNvGrpSpPr/>
          <p:nvPr/>
        </p:nvGrpSpPr>
        <p:grpSpPr>
          <a:xfrm>
            <a:off x="4263186" y="2655384"/>
            <a:ext cx="435022" cy="323445"/>
            <a:chOff x="5247525" y="3007275"/>
            <a:chExt cx="517575" cy="384825"/>
          </a:xfrm>
        </p:grpSpPr>
        <p:sp>
          <p:nvSpPr>
            <p:cNvPr id="983" name="Google Shape;983;p61"/>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1"/>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61"/>
          <p:cNvGrpSpPr/>
          <p:nvPr/>
        </p:nvGrpSpPr>
        <p:grpSpPr>
          <a:xfrm>
            <a:off x="3174172" y="2636956"/>
            <a:ext cx="342882" cy="350068"/>
            <a:chOff x="3951850" y="2985350"/>
            <a:chExt cx="407950" cy="416500"/>
          </a:xfrm>
        </p:grpSpPr>
        <p:sp>
          <p:nvSpPr>
            <p:cNvPr id="986" name="Google Shape;986;p61"/>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1"/>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1"/>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1"/>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61"/>
          <p:cNvGrpSpPr/>
          <p:nvPr/>
        </p:nvGrpSpPr>
        <p:grpSpPr>
          <a:xfrm>
            <a:off x="330844" y="3226504"/>
            <a:ext cx="397136" cy="305017"/>
            <a:chOff x="568950" y="3686775"/>
            <a:chExt cx="472500" cy="362900"/>
          </a:xfrm>
        </p:grpSpPr>
        <p:sp>
          <p:nvSpPr>
            <p:cNvPr id="991" name="Google Shape;991;p61"/>
            <p:cNvSpPr/>
            <p:nvPr/>
          </p:nvSpPr>
          <p:spPr>
            <a:xfrm>
              <a:off x="568950" y="3686775"/>
              <a:ext cx="472500" cy="362900"/>
            </a:xfrm>
            <a:custGeom>
              <a:rect b="b" l="l" r="r" t="t"/>
              <a:pathLst>
                <a:path extrusionOk="0" fill="none" h="14516" w="1890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1"/>
            <p:cNvSpPr/>
            <p:nvPr/>
          </p:nvSpPr>
          <p:spPr>
            <a:xfrm>
              <a:off x="645650" y="3820725"/>
              <a:ext cx="34125" cy="34125"/>
            </a:xfrm>
            <a:custGeom>
              <a:rect b="b" l="l" r="r" t="t"/>
              <a:pathLst>
                <a:path extrusionOk="0" fill="none" h="1365" w="1365">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1"/>
            <p:cNvSpPr/>
            <p:nvPr/>
          </p:nvSpPr>
          <p:spPr>
            <a:xfrm>
              <a:off x="747950" y="3753750"/>
              <a:ext cx="85275" cy="12200"/>
            </a:xfrm>
            <a:custGeom>
              <a:rect b="b" l="l" r="r" t="t"/>
              <a:pathLst>
                <a:path extrusionOk="0" fill="none" h="488" w="3411">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4" name="Google Shape;994;p61"/>
          <p:cNvSpPr/>
          <p:nvPr/>
        </p:nvSpPr>
        <p:spPr>
          <a:xfrm>
            <a:off x="4907686" y="2619652"/>
            <a:ext cx="270221" cy="388962"/>
          </a:xfrm>
          <a:custGeom>
            <a:rect b="b" l="l" r="r" t="t"/>
            <a:pathLst>
              <a:path extrusionOk="0" fill="none" h="18511" w="1286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 name="Google Shape;995;p61"/>
          <p:cNvGrpSpPr/>
          <p:nvPr/>
        </p:nvGrpSpPr>
        <p:grpSpPr>
          <a:xfrm>
            <a:off x="898896" y="3252097"/>
            <a:ext cx="377700" cy="253852"/>
            <a:chOff x="1244800" y="3717225"/>
            <a:chExt cx="449375" cy="302025"/>
          </a:xfrm>
        </p:grpSpPr>
        <p:sp>
          <p:nvSpPr>
            <p:cNvPr id="996" name="Google Shape;996;p61"/>
            <p:cNvSpPr/>
            <p:nvPr/>
          </p:nvSpPr>
          <p:spPr>
            <a:xfrm>
              <a:off x="1244800" y="3717225"/>
              <a:ext cx="449375" cy="302025"/>
            </a:xfrm>
            <a:custGeom>
              <a:rect b="b" l="l" r="r" t="t"/>
              <a:pathLst>
                <a:path extrusionOk="0" fill="none" h="12081" w="17975">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1"/>
            <p:cNvSpPr/>
            <p:nvPr/>
          </p:nvSpPr>
          <p:spPr>
            <a:xfrm>
              <a:off x="1244800" y="3795150"/>
              <a:ext cx="449375" cy="25"/>
            </a:xfrm>
            <a:custGeom>
              <a:rect b="b" l="l" r="r" t="t"/>
              <a:pathLst>
                <a:path extrusionOk="0" fill="none" h="1" w="17975">
                  <a:moveTo>
                    <a:pt x="17974" y="1"/>
                  </a:moveTo>
                  <a:lnTo>
                    <a:pt x="0"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1"/>
            <p:cNvSpPr/>
            <p:nvPr/>
          </p:nvSpPr>
          <p:spPr>
            <a:xfrm>
              <a:off x="1244800" y="3853000"/>
              <a:ext cx="449375" cy="25"/>
            </a:xfrm>
            <a:custGeom>
              <a:rect b="b" l="l" r="r" t="t"/>
              <a:pathLst>
                <a:path extrusionOk="0" fill="none" h="1" w="17975">
                  <a:moveTo>
                    <a:pt x="0" y="0"/>
                  </a:moveTo>
                  <a:lnTo>
                    <a:pt x="17974"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1"/>
            <p:cNvSpPr/>
            <p:nvPr/>
          </p:nvSpPr>
          <p:spPr>
            <a:xfrm>
              <a:off x="1302625" y="3893800"/>
              <a:ext cx="161375" cy="25"/>
            </a:xfrm>
            <a:custGeom>
              <a:rect b="b" l="l" r="r" t="t"/>
              <a:pathLst>
                <a:path extrusionOk="0" fill="none" h="1" w="6455">
                  <a:moveTo>
                    <a:pt x="6455" y="0"/>
                  </a:moveTo>
                  <a:lnTo>
                    <a:pt x="1"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1"/>
            <p:cNvSpPr/>
            <p:nvPr/>
          </p:nvSpPr>
          <p:spPr>
            <a:xfrm>
              <a:off x="1302625" y="3933975"/>
              <a:ext cx="110250" cy="25"/>
            </a:xfrm>
            <a:custGeom>
              <a:rect b="b" l="l" r="r" t="t"/>
              <a:pathLst>
                <a:path extrusionOk="0" fill="none" h="1" w="4410">
                  <a:moveTo>
                    <a:pt x="4409" y="1"/>
                  </a:moveTo>
                  <a:lnTo>
                    <a:pt x="1"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1"/>
            <p:cNvSpPr/>
            <p:nvPr/>
          </p:nvSpPr>
          <p:spPr>
            <a:xfrm>
              <a:off x="1572975" y="3899875"/>
              <a:ext cx="62125" cy="40225"/>
            </a:xfrm>
            <a:custGeom>
              <a:rect b="b" l="l" r="r" t="t"/>
              <a:pathLst>
                <a:path extrusionOk="0" fill="none" h="1609" w="2485">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 name="Google Shape;1002;p61"/>
          <p:cNvGrpSpPr/>
          <p:nvPr/>
        </p:nvGrpSpPr>
        <p:grpSpPr>
          <a:xfrm>
            <a:off x="1468986" y="3232639"/>
            <a:ext cx="367467" cy="287115"/>
            <a:chOff x="1923075" y="3694075"/>
            <a:chExt cx="437200" cy="341600"/>
          </a:xfrm>
        </p:grpSpPr>
        <p:sp>
          <p:nvSpPr>
            <p:cNvPr id="1003" name="Google Shape;1003;p61"/>
            <p:cNvSpPr/>
            <p:nvPr/>
          </p:nvSpPr>
          <p:spPr>
            <a:xfrm>
              <a:off x="2247600" y="3983300"/>
              <a:ext cx="52400" cy="52375"/>
            </a:xfrm>
            <a:custGeom>
              <a:rect b="b" l="l" r="r" t="t"/>
              <a:pathLst>
                <a:path extrusionOk="0" fill="none" h="2095" w="2096">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1"/>
            <p:cNvSpPr/>
            <p:nvPr/>
          </p:nvSpPr>
          <p:spPr>
            <a:xfrm>
              <a:off x="2035100" y="3983300"/>
              <a:ext cx="52400" cy="52375"/>
            </a:xfrm>
            <a:custGeom>
              <a:rect b="b" l="l" r="r" t="t"/>
              <a:pathLst>
                <a:path extrusionOk="0" fill="none" h="2095" w="2096">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1"/>
            <p:cNvSpPr/>
            <p:nvPr/>
          </p:nvSpPr>
          <p:spPr>
            <a:xfrm>
              <a:off x="1923075" y="3694075"/>
              <a:ext cx="437200" cy="280100"/>
            </a:xfrm>
            <a:custGeom>
              <a:rect b="b" l="l" r="r" t="t"/>
              <a:pathLst>
                <a:path extrusionOk="0" fill="none" h="11204" w="17488">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1"/>
            <p:cNvSpPr/>
            <p:nvPr/>
          </p:nvSpPr>
          <p:spPr>
            <a:xfrm>
              <a:off x="2261000" y="3781750"/>
              <a:ext cx="48725" cy="108400"/>
            </a:xfrm>
            <a:custGeom>
              <a:rect b="b" l="l" r="r" t="t"/>
              <a:pathLst>
                <a:path extrusionOk="0" fill="none" h="4336" w="1949">
                  <a:moveTo>
                    <a:pt x="1" y="4336"/>
                  </a:moveTo>
                  <a:lnTo>
                    <a:pt x="1949"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1"/>
            <p:cNvSpPr/>
            <p:nvPr/>
          </p:nvSpPr>
          <p:spPr>
            <a:xfrm>
              <a:off x="2225675" y="3780550"/>
              <a:ext cx="32300" cy="113875"/>
            </a:xfrm>
            <a:custGeom>
              <a:rect b="b" l="l" r="r" t="t"/>
              <a:pathLst>
                <a:path extrusionOk="0" fill="none" h="4555" w="1292">
                  <a:moveTo>
                    <a:pt x="1" y="4554"/>
                  </a:moveTo>
                  <a:lnTo>
                    <a:pt x="1292"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1"/>
            <p:cNvSpPr/>
            <p:nvPr/>
          </p:nvSpPr>
          <p:spPr>
            <a:xfrm>
              <a:off x="2190375" y="3779325"/>
              <a:ext cx="15850" cy="119350"/>
            </a:xfrm>
            <a:custGeom>
              <a:rect b="b" l="l" r="r" t="t"/>
              <a:pathLst>
                <a:path extrusionOk="0" fill="none" h="4774" w="634">
                  <a:moveTo>
                    <a:pt x="0" y="4774"/>
                  </a:moveTo>
                  <a:lnTo>
                    <a:pt x="634"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1"/>
            <p:cNvSpPr/>
            <p:nvPr/>
          </p:nvSpPr>
          <p:spPr>
            <a:xfrm>
              <a:off x="2154450" y="3777500"/>
              <a:ext cx="1250" cy="126050"/>
            </a:xfrm>
            <a:custGeom>
              <a:rect b="b" l="l" r="r" t="t"/>
              <a:pathLst>
                <a:path extrusionOk="0" fill="none" h="5042" w="50">
                  <a:moveTo>
                    <a:pt x="49" y="5042"/>
                  </a:moveTo>
                  <a:lnTo>
                    <a:pt x="0"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1"/>
            <p:cNvSpPr/>
            <p:nvPr/>
          </p:nvSpPr>
          <p:spPr>
            <a:xfrm>
              <a:off x="2103300" y="3776275"/>
              <a:ext cx="17075" cy="131550"/>
            </a:xfrm>
            <a:custGeom>
              <a:rect b="b" l="l" r="r" t="t"/>
              <a:pathLst>
                <a:path extrusionOk="0" fill="none" h="5262" w="683">
                  <a:moveTo>
                    <a:pt x="683" y="5261"/>
                  </a:moveTo>
                  <a:lnTo>
                    <a:pt x="1"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1"/>
            <p:cNvSpPr/>
            <p:nvPr/>
          </p:nvSpPr>
          <p:spPr>
            <a:xfrm>
              <a:off x="2051550" y="3775050"/>
              <a:ext cx="34125" cy="137025"/>
            </a:xfrm>
            <a:custGeom>
              <a:rect b="b" l="l" r="r" t="t"/>
              <a:pathLst>
                <a:path extrusionOk="0" fill="none" h="5481" w="1365">
                  <a:moveTo>
                    <a:pt x="1364" y="5481"/>
                  </a:moveTo>
                  <a:lnTo>
                    <a:pt x="0"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61"/>
          <p:cNvGrpSpPr/>
          <p:nvPr/>
        </p:nvGrpSpPr>
        <p:grpSpPr>
          <a:xfrm>
            <a:off x="2037542" y="3228038"/>
            <a:ext cx="360301" cy="295814"/>
            <a:chOff x="2599525" y="3688600"/>
            <a:chExt cx="428675" cy="351950"/>
          </a:xfrm>
        </p:grpSpPr>
        <p:sp>
          <p:nvSpPr>
            <p:cNvPr id="1013" name="Google Shape;1013;p61"/>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1"/>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1"/>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61"/>
          <p:cNvGrpSpPr/>
          <p:nvPr/>
        </p:nvGrpSpPr>
        <p:grpSpPr>
          <a:xfrm>
            <a:off x="2619925" y="3207571"/>
            <a:ext cx="333700" cy="329077"/>
            <a:chOff x="3292425" y="3664250"/>
            <a:chExt cx="397025" cy="391525"/>
          </a:xfrm>
        </p:grpSpPr>
        <p:sp>
          <p:nvSpPr>
            <p:cNvPr id="1017" name="Google Shape;1017;p61"/>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1"/>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1"/>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61"/>
          <p:cNvGrpSpPr/>
          <p:nvPr/>
        </p:nvGrpSpPr>
        <p:grpSpPr>
          <a:xfrm>
            <a:off x="3157782" y="3250038"/>
            <a:ext cx="369526" cy="268183"/>
            <a:chOff x="3932350" y="3714775"/>
            <a:chExt cx="439650" cy="319075"/>
          </a:xfrm>
        </p:grpSpPr>
        <p:sp>
          <p:nvSpPr>
            <p:cNvPr id="1021" name="Google Shape;1021;p61"/>
            <p:cNvSpPr/>
            <p:nvPr/>
          </p:nvSpPr>
          <p:spPr>
            <a:xfrm>
              <a:off x="3932350" y="3714775"/>
              <a:ext cx="439650" cy="319075"/>
            </a:xfrm>
            <a:custGeom>
              <a:rect b="b" l="l" r="r" t="t"/>
              <a:pathLst>
                <a:path extrusionOk="0" fill="none" h="12763" w="17586">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1"/>
            <p:cNvSpPr/>
            <p:nvPr/>
          </p:nvSpPr>
          <p:spPr>
            <a:xfrm>
              <a:off x="3970100" y="3862750"/>
              <a:ext cx="77350" cy="132750"/>
            </a:xfrm>
            <a:custGeom>
              <a:rect b="b" l="l" r="r" t="t"/>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1"/>
            <p:cNvSpPr/>
            <p:nvPr/>
          </p:nvSpPr>
          <p:spPr>
            <a:xfrm>
              <a:off x="4278800" y="3862750"/>
              <a:ext cx="77350" cy="132750"/>
            </a:xfrm>
            <a:custGeom>
              <a:rect b="b" l="l" r="r" t="t"/>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1"/>
            <p:cNvSpPr/>
            <p:nvPr/>
          </p:nvSpPr>
          <p:spPr>
            <a:xfrm>
              <a:off x="4073000" y="3716600"/>
              <a:ext cx="77350" cy="278900"/>
            </a:xfrm>
            <a:custGeom>
              <a:rect b="b" l="l" r="r" t="t"/>
              <a:pathLst>
                <a:path extrusionOk="0" fill="none" h="11156" w="3094">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1"/>
            <p:cNvSpPr/>
            <p:nvPr/>
          </p:nvSpPr>
          <p:spPr>
            <a:xfrm>
              <a:off x="4175900" y="3787250"/>
              <a:ext cx="77350" cy="208250"/>
            </a:xfrm>
            <a:custGeom>
              <a:rect b="b" l="l" r="r" t="t"/>
              <a:pathLst>
                <a:path extrusionOk="0" fill="none" h="8330" w="3094">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 name="Google Shape;1026;p61"/>
          <p:cNvGrpSpPr/>
          <p:nvPr/>
        </p:nvGrpSpPr>
        <p:grpSpPr>
          <a:xfrm>
            <a:off x="3722766" y="3250038"/>
            <a:ext cx="369505" cy="268183"/>
            <a:chOff x="4604550" y="3714775"/>
            <a:chExt cx="439625" cy="319075"/>
          </a:xfrm>
        </p:grpSpPr>
        <p:sp>
          <p:nvSpPr>
            <p:cNvPr id="1027" name="Google Shape;1027;p61"/>
            <p:cNvSpPr/>
            <p:nvPr/>
          </p:nvSpPr>
          <p:spPr>
            <a:xfrm>
              <a:off x="4604550" y="3714775"/>
              <a:ext cx="439625" cy="319075"/>
            </a:xfrm>
            <a:custGeom>
              <a:rect b="b" l="l" r="r" t="t"/>
              <a:pathLst>
                <a:path extrusionOk="0" fill="none" h="12763" w="17585">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1"/>
            <p:cNvSpPr/>
            <p:nvPr/>
          </p:nvSpPr>
          <p:spPr>
            <a:xfrm>
              <a:off x="4647175" y="3761675"/>
              <a:ext cx="354400" cy="213725"/>
            </a:xfrm>
            <a:custGeom>
              <a:rect b="b" l="l" r="r" t="t"/>
              <a:pathLst>
                <a:path extrusionOk="0" fill="none" h="8549" w="14176">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 name="Google Shape;1029;p61"/>
          <p:cNvGrpSpPr/>
          <p:nvPr/>
        </p:nvGrpSpPr>
        <p:grpSpPr>
          <a:xfrm>
            <a:off x="4301051" y="3222406"/>
            <a:ext cx="353136" cy="313738"/>
            <a:chOff x="5292575" y="3681900"/>
            <a:chExt cx="420150" cy="373275"/>
          </a:xfrm>
        </p:grpSpPr>
        <p:sp>
          <p:nvSpPr>
            <p:cNvPr id="1030" name="Google Shape;1030;p61"/>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1"/>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1"/>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1"/>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1"/>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1"/>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1"/>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61"/>
          <p:cNvGrpSpPr/>
          <p:nvPr/>
        </p:nvGrpSpPr>
        <p:grpSpPr>
          <a:xfrm>
            <a:off x="4846073" y="3182482"/>
            <a:ext cx="393060" cy="393060"/>
            <a:chOff x="5941025" y="3634400"/>
            <a:chExt cx="467650" cy="467650"/>
          </a:xfrm>
        </p:grpSpPr>
        <p:sp>
          <p:nvSpPr>
            <p:cNvPr id="1038" name="Google Shape;1038;p61"/>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1"/>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1"/>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1"/>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1"/>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1"/>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61"/>
          <p:cNvGrpSpPr/>
          <p:nvPr/>
        </p:nvGrpSpPr>
        <p:grpSpPr>
          <a:xfrm>
            <a:off x="5436146" y="3207571"/>
            <a:ext cx="342882" cy="342903"/>
            <a:chOff x="6643075" y="3664250"/>
            <a:chExt cx="407950" cy="407975"/>
          </a:xfrm>
        </p:grpSpPr>
        <p:sp>
          <p:nvSpPr>
            <p:cNvPr id="1045" name="Google Shape;1045;p61"/>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1"/>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61"/>
          <p:cNvGrpSpPr/>
          <p:nvPr/>
        </p:nvGrpSpPr>
        <p:grpSpPr>
          <a:xfrm>
            <a:off x="336980" y="3758225"/>
            <a:ext cx="371564" cy="371543"/>
            <a:chOff x="576250" y="4319400"/>
            <a:chExt cx="442075" cy="442050"/>
          </a:xfrm>
        </p:grpSpPr>
        <p:sp>
          <p:nvSpPr>
            <p:cNvPr id="1048" name="Google Shape;1048;p61"/>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1"/>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1"/>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1"/>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2" name="Google Shape;1052;p61"/>
          <p:cNvSpPr/>
          <p:nvPr/>
        </p:nvSpPr>
        <p:spPr>
          <a:xfrm>
            <a:off x="886643" y="3830523"/>
            <a:ext cx="402263" cy="227229"/>
          </a:xfrm>
          <a:custGeom>
            <a:rect b="b" l="l" r="r" t="t"/>
            <a:pathLst>
              <a:path extrusionOk="0" fill="none" h="10814" w="19144">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1"/>
          <p:cNvSpPr/>
          <p:nvPr/>
        </p:nvSpPr>
        <p:spPr>
          <a:xfrm>
            <a:off x="3177366" y="3773703"/>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1"/>
          <p:cNvSpPr/>
          <p:nvPr/>
        </p:nvSpPr>
        <p:spPr>
          <a:xfrm>
            <a:off x="2612361" y="3795199"/>
            <a:ext cx="340844" cy="297873"/>
          </a:xfrm>
          <a:custGeom>
            <a:rect b="b" l="l" r="r" t="t"/>
            <a:pathLst>
              <a:path extrusionOk="0" fill="none" h="14176" w="16221">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1"/>
          <p:cNvSpPr/>
          <p:nvPr/>
        </p:nvSpPr>
        <p:spPr>
          <a:xfrm>
            <a:off x="3740838" y="3772169"/>
            <a:ext cx="343912" cy="343933"/>
          </a:xfrm>
          <a:custGeom>
            <a:rect b="b" l="l" r="r" t="t"/>
            <a:pathLst>
              <a:path extrusionOk="0" fill="none" h="16368" w="16367">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6" name="Google Shape;1056;p61"/>
          <p:cNvGrpSpPr/>
          <p:nvPr/>
        </p:nvGrpSpPr>
        <p:grpSpPr>
          <a:xfrm>
            <a:off x="4280585" y="3777157"/>
            <a:ext cx="394068" cy="325505"/>
            <a:chOff x="5268225" y="4341925"/>
            <a:chExt cx="468850" cy="387275"/>
          </a:xfrm>
        </p:grpSpPr>
        <p:sp>
          <p:nvSpPr>
            <p:cNvPr id="1057" name="Google Shape;1057;p61"/>
            <p:cNvSpPr/>
            <p:nvPr/>
          </p:nvSpPr>
          <p:spPr>
            <a:xfrm>
              <a:off x="5652425" y="4676800"/>
              <a:ext cx="65775" cy="52400"/>
            </a:xfrm>
            <a:custGeom>
              <a:rect b="b" l="l" r="r" t="t"/>
              <a:pathLst>
                <a:path extrusionOk="0" fill="none" h="2096" w="2631">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1"/>
            <p:cNvSpPr/>
            <p:nvPr/>
          </p:nvSpPr>
          <p:spPr>
            <a:xfrm>
              <a:off x="5287100" y="4676800"/>
              <a:ext cx="65775" cy="52400"/>
            </a:xfrm>
            <a:custGeom>
              <a:rect b="b" l="l" r="r" t="t"/>
              <a:pathLst>
                <a:path extrusionOk="0" fill="none" h="2096" w="2631">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1"/>
            <p:cNvSpPr/>
            <p:nvPr/>
          </p:nvSpPr>
          <p:spPr>
            <a:xfrm>
              <a:off x="5268225" y="4341925"/>
              <a:ext cx="468850" cy="333075"/>
            </a:xfrm>
            <a:custGeom>
              <a:rect b="b" l="l" r="r" t="t"/>
              <a:pathLst>
                <a:path extrusionOk="0" fill="none" h="13323" w="18754">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1"/>
            <p:cNvSpPr/>
            <p:nvPr/>
          </p:nvSpPr>
          <p:spPr>
            <a:xfrm>
              <a:off x="5351025" y="4375400"/>
              <a:ext cx="303250" cy="149825"/>
            </a:xfrm>
            <a:custGeom>
              <a:rect b="b" l="l" r="r" t="t"/>
              <a:pathLst>
                <a:path extrusionOk="0" fill="none" h="5993" w="1213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1"/>
            <p:cNvSpPr/>
            <p:nvPr/>
          </p:nvSpPr>
          <p:spPr>
            <a:xfrm>
              <a:off x="5326675" y="4569025"/>
              <a:ext cx="81000" cy="65175"/>
            </a:xfrm>
            <a:custGeom>
              <a:rect b="b" l="l" r="r" t="t"/>
              <a:pathLst>
                <a:path extrusionOk="0" fill="none" h="2607" w="324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1"/>
            <p:cNvSpPr/>
            <p:nvPr/>
          </p:nvSpPr>
          <p:spPr>
            <a:xfrm>
              <a:off x="5447225" y="4615925"/>
              <a:ext cx="110850" cy="25"/>
            </a:xfrm>
            <a:custGeom>
              <a:rect b="b" l="l" r="r" t="t"/>
              <a:pathLst>
                <a:path extrusionOk="0" fill="none" h="1" w="4434">
                  <a:moveTo>
                    <a:pt x="1" y="0"/>
                  </a:moveTo>
                  <a:lnTo>
                    <a:pt x="4434"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1"/>
            <p:cNvSpPr/>
            <p:nvPr/>
          </p:nvSpPr>
          <p:spPr>
            <a:xfrm>
              <a:off x="5439925" y="4589125"/>
              <a:ext cx="125450" cy="25"/>
            </a:xfrm>
            <a:custGeom>
              <a:rect b="b" l="l" r="r" t="t"/>
              <a:pathLst>
                <a:path extrusionOk="0" fill="none" h="1" w="5018">
                  <a:moveTo>
                    <a:pt x="1" y="0"/>
                  </a:moveTo>
                  <a:lnTo>
                    <a:pt x="5018"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1"/>
            <p:cNvSpPr/>
            <p:nvPr/>
          </p:nvSpPr>
          <p:spPr>
            <a:xfrm>
              <a:off x="5597625" y="4569025"/>
              <a:ext cx="81000" cy="65175"/>
            </a:xfrm>
            <a:custGeom>
              <a:rect b="b" l="l" r="r" t="t"/>
              <a:pathLst>
                <a:path extrusionOk="0" fill="none" h="2607" w="324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 name="Google Shape;1065;p61"/>
          <p:cNvGrpSpPr/>
          <p:nvPr/>
        </p:nvGrpSpPr>
        <p:grpSpPr>
          <a:xfrm>
            <a:off x="4865531" y="3766924"/>
            <a:ext cx="354145" cy="354145"/>
            <a:chOff x="5964175" y="4329750"/>
            <a:chExt cx="421350" cy="421350"/>
          </a:xfrm>
        </p:grpSpPr>
        <p:sp>
          <p:nvSpPr>
            <p:cNvPr id="1066" name="Google Shape;1066;p61"/>
            <p:cNvSpPr/>
            <p:nvPr/>
          </p:nvSpPr>
          <p:spPr>
            <a:xfrm>
              <a:off x="5964175" y="4329750"/>
              <a:ext cx="421350" cy="421350"/>
            </a:xfrm>
            <a:custGeom>
              <a:rect b="b" l="l" r="r" t="t"/>
              <a:pathLst>
                <a:path extrusionOk="0" fill="none" h="16854" w="16854">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1"/>
            <p:cNvSpPr/>
            <p:nvPr/>
          </p:nvSpPr>
          <p:spPr>
            <a:xfrm>
              <a:off x="6322800" y="4360800"/>
              <a:ext cx="31675" cy="30475"/>
            </a:xfrm>
            <a:custGeom>
              <a:rect b="b" l="l" r="r" t="t"/>
              <a:pathLst>
                <a:path extrusionOk="0" fill="none" h="1219" w="1267">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61"/>
          <p:cNvGrpSpPr/>
          <p:nvPr/>
        </p:nvGrpSpPr>
        <p:grpSpPr>
          <a:xfrm>
            <a:off x="901439" y="4331908"/>
            <a:ext cx="372594" cy="360301"/>
            <a:chOff x="1247825" y="5001950"/>
            <a:chExt cx="443300" cy="428675"/>
          </a:xfrm>
        </p:grpSpPr>
        <p:sp>
          <p:nvSpPr>
            <p:cNvPr id="1069" name="Google Shape;1069;p61"/>
            <p:cNvSpPr/>
            <p:nvPr/>
          </p:nvSpPr>
          <p:spPr>
            <a:xfrm>
              <a:off x="1247825" y="5168175"/>
              <a:ext cx="373875" cy="221650"/>
            </a:xfrm>
            <a:custGeom>
              <a:rect b="b" l="l" r="r" t="t"/>
              <a:pathLst>
                <a:path extrusionOk="0" fill="none" h="8866" w="14955">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1"/>
            <p:cNvSpPr/>
            <p:nvPr/>
          </p:nvSpPr>
          <p:spPr>
            <a:xfrm>
              <a:off x="1275850" y="5209575"/>
              <a:ext cx="60900" cy="87075"/>
            </a:xfrm>
            <a:custGeom>
              <a:rect b="b" l="l" r="r" t="t"/>
              <a:pathLst>
                <a:path extrusionOk="0" fill="none" h="3483" w="2436">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1"/>
            <p:cNvSpPr/>
            <p:nvPr/>
          </p:nvSpPr>
          <p:spPr>
            <a:xfrm>
              <a:off x="1247825" y="5391625"/>
              <a:ext cx="443300" cy="39000"/>
            </a:xfrm>
            <a:custGeom>
              <a:rect b="b" l="l" r="r" t="t"/>
              <a:pathLst>
                <a:path extrusionOk="0" fill="none" h="1560" w="17732">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1"/>
            <p:cNvSpPr/>
            <p:nvPr/>
          </p:nvSpPr>
          <p:spPr>
            <a:xfrm>
              <a:off x="1454850" y="5001950"/>
              <a:ext cx="17075" cy="114475"/>
            </a:xfrm>
            <a:custGeom>
              <a:rect b="b" l="l" r="r" t="t"/>
              <a:pathLst>
                <a:path extrusionOk="0" fill="none" h="4579" w="683">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1"/>
            <p:cNvSpPr/>
            <p:nvPr/>
          </p:nvSpPr>
          <p:spPr>
            <a:xfrm>
              <a:off x="1411025" y="5001950"/>
              <a:ext cx="17075" cy="114475"/>
            </a:xfrm>
            <a:custGeom>
              <a:rect b="b" l="l" r="r" t="t"/>
              <a:pathLst>
                <a:path extrusionOk="0" fill="none" h="4579" w="683">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1"/>
            <p:cNvSpPr/>
            <p:nvPr/>
          </p:nvSpPr>
          <p:spPr>
            <a:xfrm>
              <a:off x="1498700" y="5001950"/>
              <a:ext cx="16450" cy="114475"/>
            </a:xfrm>
            <a:custGeom>
              <a:rect b="b" l="l" r="r" t="t"/>
              <a:pathLst>
                <a:path extrusionOk="0" fill="none" h="4579" w="658">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61"/>
          <p:cNvGrpSpPr/>
          <p:nvPr/>
        </p:nvGrpSpPr>
        <p:grpSpPr>
          <a:xfrm>
            <a:off x="1499685" y="4313985"/>
            <a:ext cx="306068" cy="389992"/>
            <a:chOff x="1959600" y="4980625"/>
            <a:chExt cx="364150" cy="464000"/>
          </a:xfrm>
        </p:grpSpPr>
        <p:sp>
          <p:nvSpPr>
            <p:cNvPr id="1076" name="Google Shape;1076;p61"/>
            <p:cNvSpPr/>
            <p:nvPr/>
          </p:nvSpPr>
          <p:spPr>
            <a:xfrm>
              <a:off x="1959600" y="4980625"/>
              <a:ext cx="364150" cy="239325"/>
            </a:xfrm>
            <a:custGeom>
              <a:rect b="b" l="l" r="r" t="t"/>
              <a:pathLst>
                <a:path extrusionOk="0" fill="none" h="9573" w="14566">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1"/>
            <p:cNvSpPr/>
            <p:nvPr/>
          </p:nvSpPr>
          <p:spPr>
            <a:xfrm>
              <a:off x="2053375" y="5121275"/>
              <a:ext cx="176600" cy="25"/>
            </a:xfrm>
            <a:custGeom>
              <a:rect b="b" l="l" r="r" t="t"/>
              <a:pathLst>
                <a:path extrusionOk="0" fill="none" h="1" w="7064">
                  <a:moveTo>
                    <a:pt x="1" y="1"/>
                  </a:moveTo>
                  <a:lnTo>
                    <a:pt x="7063"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1"/>
            <p:cNvSpPr/>
            <p:nvPr/>
          </p:nvSpPr>
          <p:spPr>
            <a:xfrm>
              <a:off x="2104525" y="5121275"/>
              <a:ext cx="74300" cy="323350"/>
            </a:xfrm>
            <a:custGeom>
              <a:rect b="b" l="l" r="r" t="t"/>
              <a:pathLst>
                <a:path extrusionOk="0" fill="none" h="12934" w="2972">
                  <a:moveTo>
                    <a:pt x="0" y="1"/>
                  </a:moveTo>
                  <a:lnTo>
                    <a:pt x="0" y="12933"/>
                  </a:lnTo>
                  <a:lnTo>
                    <a:pt x="2972" y="12933"/>
                  </a:lnTo>
                  <a:lnTo>
                    <a:pt x="2972"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1"/>
            <p:cNvSpPr/>
            <p:nvPr/>
          </p:nvSpPr>
          <p:spPr>
            <a:xfrm>
              <a:off x="2166625" y="5023850"/>
              <a:ext cx="85275" cy="85275"/>
            </a:xfrm>
            <a:custGeom>
              <a:rect b="b" l="l" r="r" t="t"/>
              <a:pathLst>
                <a:path extrusionOk="0" fill="none" h="3411" w="3411">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1"/>
            <p:cNvSpPr/>
            <p:nvPr/>
          </p:nvSpPr>
          <p:spPr>
            <a:xfrm>
              <a:off x="2031450" y="5023850"/>
              <a:ext cx="85275" cy="85275"/>
            </a:xfrm>
            <a:custGeom>
              <a:rect b="b" l="l" r="r" t="t"/>
              <a:pathLst>
                <a:path extrusionOk="0" fill="none" h="3411" w="3411">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1"/>
            <p:cNvSpPr/>
            <p:nvPr/>
          </p:nvSpPr>
          <p:spPr>
            <a:xfrm>
              <a:off x="1979100" y="5219925"/>
              <a:ext cx="125450" cy="224700"/>
            </a:xfrm>
            <a:custGeom>
              <a:rect b="b" l="l" r="r" t="t"/>
              <a:pathLst>
                <a:path extrusionOk="0" fill="none" h="8988" w="5018">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1"/>
            <p:cNvSpPr/>
            <p:nvPr/>
          </p:nvSpPr>
          <p:spPr>
            <a:xfrm>
              <a:off x="2178800" y="5219925"/>
              <a:ext cx="125450" cy="224700"/>
            </a:xfrm>
            <a:custGeom>
              <a:rect b="b" l="l" r="r" t="t"/>
              <a:pathLst>
                <a:path extrusionOk="0" fill="none" h="8988" w="5018">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61"/>
          <p:cNvGrpSpPr/>
          <p:nvPr/>
        </p:nvGrpSpPr>
        <p:grpSpPr>
          <a:xfrm>
            <a:off x="2042165" y="4328840"/>
            <a:ext cx="351077" cy="360806"/>
            <a:chOff x="2605025" y="4998300"/>
            <a:chExt cx="417700" cy="429275"/>
          </a:xfrm>
        </p:grpSpPr>
        <p:sp>
          <p:nvSpPr>
            <p:cNvPr id="1084" name="Google Shape;1084;p61"/>
            <p:cNvSpPr/>
            <p:nvPr/>
          </p:nvSpPr>
          <p:spPr>
            <a:xfrm>
              <a:off x="2819350" y="5216875"/>
              <a:ext cx="202150" cy="210700"/>
            </a:xfrm>
            <a:custGeom>
              <a:rect b="b" l="l" r="r" t="t"/>
              <a:pathLst>
                <a:path extrusionOk="0" fill="none" h="8428" w="8086">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1"/>
            <p:cNvSpPr/>
            <p:nvPr/>
          </p:nvSpPr>
          <p:spPr>
            <a:xfrm>
              <a:off x="2606225" y="4998300"/>
              <a:ext cx="203400" cy="207650"/>
            </a:xfrm>
            <a:custGeom>
              <a:rect b="b" l="l" r="r" t="t"/>
              <a:pathLst>
                <a:path extrusionOk="0" fill="none" h="8306" w="8136">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1"/>
            <p:cNvSpPr/>
            <p:nvPr/>
          </p:nvSpPr>
          <p:spPr>
            <a:xfrm>
              <a:off x="2605025" y="5003775"/>
              <a:ext cx="417700" cy="417700"/>
            </a:xfrm>
            <a:custGeom>
              <a:rect b="b" l="l" r="r" t="t"/>
              <a:pathLst>
                <a:path extrusionOk="0" fill="none" h="16708" w="16708">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p61"/>
          <p:cNvGrpSpPr/>
          <p:nvPr/>
        </p:nvGrpSpPr>
        <p:grpSpPr>
          <a:xfrm>
            <a:off x="2572857" y="4331908"/>
            <a:ext cx="419662" cy="349543"/>
            <a:chOff x="3236425" y="5001950"/>
            <a:chExt cx="499300" cy="415875"/>
          </a:xfrm>
        </p:grpSpPr>
        <p:sp>
          <p:nvSpPr>
            <p:cNvPr id="1088" name="Google Shape;1088;p61"/>
            <p:cNvSpPr/>
            <p:nvPr/>
          </p:nvSpPr>
          <p:spPr>
            <a:xfrm>
              <a:off x="3236425" y="5309425"/>
              <a:ext cx="499300" cy="108400"/>
            </a:xfrm>
            <a:custGeom>
              <a:rect b="b" l="l" r="r" t="t"/>
              <a:pathLst>
                <a:path extrusionOk="0" fill="none" h="4336" w="19972">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1"/>
            <p:cNvSpPr/>
            <p:nvPr/>
          </p:nvSpPr>
          <p:spPr>
            <a:xfrm>
              <a:off x="3294875" y="5330725"/>
              <a:ext cx="382400" cy="25"/>
            </a:xfrm>
            <a:custGeom>
              <a:rect b="b" l="l" r="r" t="t"/>
              <a:pathLst>
                <a:path extrusionOk="0" fill="none" h="1" w="15296">
                  <a:moveTo>
                    <a:pt x="0" y="1"/>
                  </a:moveTo>
                  <a:lnTo>
                    <a:pt x="15295"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1"/>
            <p:cNvSpPr/>
            <p:nvPr/>
          </p:nvSpPr>
          <p:spPr>
            <a:xfrm>
              <a:off x="3280250" y="5162675"/>
              <a:ext cx="411625" cy="140075"/>
            </a:xfrm>
            <a:custGeom>
              <a:rect b="b" l="l" r="r" t="t"/>
              <a:pathLst>
                <a:path extrusionOk="0" fill="none" h="5603" w="16465">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1"/>
            <p:cNvSpPr/>
            <p:nvPr/>
          </p:nvSpPr>
          <p:spPr>
            <a:xfrm>
              <a:off x="3471450" y="5001950"/>
              <a:ext cx="17075" cy="114475"/>
            </a:xfrm>
            <a:custGeom>
              <a:rect b="b" l="l" r="r" t="t"/>
              <a:pathLst>
                <a:path extrusionOk="0" fill="none" h="4579" w="683">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1"/>
            <p:cNvSpPr/>
            <p:nvPr/>
          </p:nvSpPr>
          <p:spPr>
            <a:xfrm>
              <a:off x="3427600" y="5001950"/>
              <a:ext cx="17075" cy="114475"/>
            </a:xfrm>
            <a:custGeom>
              <a:rect b="b" l="l" r="r" t="t"/>
              <a:pathLst>
                <a:path extrusionOk="0" fill="none" h="4579" w="683">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1"/>
            <p:cNvSpPr/>
            <p:nvPr/>
          </p:nvSpPr>
          <p:spPr>
            <a:xfrm>
              <a:off x="3515275" y="5001950"/>
              <a:ext cx="16475" cy="114475"/>
            </a:xfrm>
            <a:custGeom>
              <a:rect b="b" l="l" r="r" t="t"/>
              <a:pathLst>
                <a:path extrusionOk="0" fill="none" h="4579" w="659">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61"/>
          <p:cNvGrpSpPr/>
          <p:nvPr/>
        </p:nvGrpSpPr>
        <p:grpSpPr>
          <a:xfrm>
            <a:off x="3187977" y="4313985"/>
            <a:ext cx="319369" cy="380263"/>
            <a:chOff x="3968275" y="4980625"/>
            <a:chExt cx="379975" cy="452425"/>
          </a:xfrm>
        </p:grpSpPr>
        <p:sp>
          <p:nvSpPr>
            <p:cNvPr id="1095" name="Google Shape;1095;p61"/>
            <p:cNvSpPr/>
            <p:nvPr/>
          </p:nvSpPr>
          <p:spPr>
            <a:xfrm>
              <a:off x="4168000" y="4980625"/>
              <a:ext cx="85875" cy="102325"/>
            </a:xfrm>
            <a:custGeom>
              <a:rect b="b" l="l" r="r" t="t"/>
              <a:pathLst>
                <a:path extrusionOk="0" fill="none" h="4093" w="3435">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1"/>
            <p:cNvSpPr/>
            <p:nvPr/>
          </p:nvSpPr>
          <p:spPr>
            <a:xfrm>
              <a:off x="3968275" y="5043350"/>
              <a:ext cx="379975" cy="389700"/>
            </a:xfrm>
            <a:custGeom>
              <a:rect b="b" l="l" r="r" t="t"/>
              <a:pathLst>
                <a:path extrusionOk="0" fill="none" h="15588" w="15199">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1"/>
            <p:cNvSpPr/>
            <p:nvPr/>
          </p:nvSpPr>
          <p:spPr>
            <a:xfrm>
              <a:off x="4031000" y="5150500"/>
              <a:ext cx="54200" cy="61525"/>
            </a:xfrm>
            <a:custGeom>
              <a:rect b="b" l="l" r="r" t="t"/>
              <a:pathLst>
                <a:path extrusionOk="0" fill="none" h="2461" w="2168">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 name="Google Shape;1098;p61"/>
          <p:cNvGrpSpPr/>
          <p:nvPr/>
        </p:nvGrpSpPr>
        <p:grpSpPr>
          <a:xfrm>
            <a:off x="4843510" y="4398938"/>
            <a:ext cx="404323" cy="220085"/>
            <a:chOff x="5937975" y="5081700"/>
            <a:chExt cx="481050" cy="261850"/>
          </a:xfrm>
        </p:grpSpPr>
        <p:sp>
          <p:nvSpPr>
            <p:cNvPr id="1099" name="Google Shape;1099;p61"/>
            <p:cNvSpPr/>
            <p:nvPr/>
          </p:nvSpPr>
          <p:spPr>
            <a:xfrm>
              <a:off x="6104200" y="5081700"/>
              <a:ext cx="314825" cy="215575"/>
            </a:xfrm>
            <a:custGeom>
              <a:rect b="b" l="l" r="r" t="t"/>
              <a:pathLst>
                <a:path extrusionOk="0" fill="none" h="8623" w="12593">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1"/>
            <p:cNvSpPr/>
            <p:nvPr/>
          </p:nvSpPr>
          <p:spPr>
            <a:xfrm>
              <a:off x="5937975" y="5210175"/>
              <a:ext cx="333700" cy="133375"/>
            </a:xfrm>
            <a:custGeom>
              <a:rect b="b" l="l" r="r" t="t"/>
              <a:pathLst>
                <a:path extrusionOk="0" fill="none" h="5335" w="13348">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1"/>
            <p:cNvSpPr/>
            <p:nvPr/>
          </p:nvSpPr>
          <p:spPr>
            <a:xfrm>
              <a:off x="6352025" y="5109100"/>
              <a:ext cx="19500" cy="18900"/>
            </a:xfrm>
            <a:custGeom>
              <a:rect b="b" l="l" r="r" t="t"/>
              <a:pathLst>
                <a:path extrusionOk="0" h="756" w="78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61"/>
          <p:cNvGrpSpPr/>
          <p:nvPr/>
        </p:nvGrpSpPr>
        <p:grpSpPr>
          <a:xfrm>
            <a:off x="5461718" y="4356472"/>
            <a:ext cx="290183" cy="333678"/>
            <a:chOff x="6673500" y="5031175"/>
            <a:chExt cx="345250" cy="397000"/>
          </a:xfrm>
        </p:grpSpPr>
        <p:sp>
          <p:nvSpPr>
            <p:cNvPr id="1103" name="Google Shape;1103;p61"/>
            <p:cNvSpPr/>
            <p:nvPr/>
          </p:nvSpPr>
          <p:spPr>
            <a:xfrm>
              <a:off x="6731950" y="5031175"/>
              <a:ext cx="105375" cy="147375"/>
            </a:xfrm>
            <a:custGeom>
              <a:rect b="b" l="l" r="r" t="t"/>
              <a:pathLst>
                <a:path extrusionOk="0" fill="none" h="5895" w="4215">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1"/>
            <p:cNvSpPr/>
            <p:nvPr/>
          </p:nvSpPr>
          <p:spPr>
            <a:xfrm>
              <a:off x="6673500" y="5146850"/>
              <a:ext cx="84050" cy="116925"/>
            </a:xfrm>
            <a:custGeom>
              <a:rect b="b" l="l" r="r" t="t"/>
              <a:pathLst>
                <a:path extrusionOk="0" fill="none" h="4677" w="3362">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1"/>
            <p:cNvSpPr/>
            <p:nvPr/>
          </p:nvSpPr>
          <p:spPr>
            <a:xfrm>
              <a:off x="6859225" y="5033600"/>
              <a:ext cx="105350" cy="144950"/>
            </a:xfrm>
            <a:custGeom>
              <a:rect b="b" l="l" r="r" t="t"/>
              <a:pathLst>
                <a:path extrusionOk="0" fill="none" h="5798" w="4214">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1"/>
            <p:cNvSpPr/>
            <p:nvPr/>
          </p:nvSpPr>
          <p:spPr>
            <a:xfrm>
              <a:off x="6931675" y="5150500"/>
              <a:ext cx="87075" cy="115725"/>
            </a:xfrm>
            <a:custGeom>
              <a:rect b="b" l="l" r="r" t="t"/>
              <a:pathLst>
                <a:path extrusionOk="0" fill="none" h="4629" w="3483">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1"/>
            <p:cNvSpPr/>
            <p:nvPr/>
          </p:nvSpPr>
          <p:spPr>
            <a:xfrm>
              <a:off x="6715525" y="5180350"/>
              <a:ext cx="263050" cy="247825"/>
            </a:xfrm>
            <a:custGeom>
              <a:rect b="b" l="l" r="r" t="t"/>
              <a:pathLst>
                <a:path extrusionOk="0" fill="none" h="9913" w="10522">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 name="Google Shape;1108;p61"/>
          <p:cNvGrpSpPr/>
          <p:nvPr/>
        </p:nvGrpSpPr>
        <p:grpSpPr>
          <a:xfrm>
            <a:off x="3153705" y="381117"/>
            <a:ext cx="387933" cy="345971"/>
            <a:chOff x="3927500" y="301425"/>
            <a:chExt cx="461550" cy="411625"/>
          </a:xfrm>
        </p:grpSpPr>
        <p:sp>
          <p:nvSpPr>
            <p:cNvPr id="1109" name="Google Shape;1109;p61"/>
            <p:cNvSpPr/>
            <p:nvPr/>
          </p:nvSpPr>
          <p:spPr>
            <a:xfrm>
              <a:off x="4080925" y="302050"/>
              <a:ext cx="154075" cy="411000"/>
            </a:xfrm>
            <a:custGeom>
              <a:rect b="b" l="l" r="r" t="t"/>
              <a:pathLst>
                <a:path extrusionOk="0" fill="none" h="16440" w="6163">
                  <a:moveTo>
                    <a:pt x="6162" y="3118"/>
                  </a:moveTo>
                  <a:lnTo>
                    <a:pt x="0" y="0"/>
                  </a:lnTo>
                  <a:lnTo>
                    <a:pt x="0" y="13322"/>
                  </a:lnTo>
                  <a:lnTo>
                    <a:pt x="6162" y="16440"/>
                  </a:lnTo>
                  <a:lnTo>
                    <a:pt x="6162" y="3118"/>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1"/>
            <p:cNvSpPr/>
            <p:nvPr/>
          </p:nvSpPr>
          <p:spPr>
            <a:xfrm>
              <a:off x="3927500" y="301425"/>
              <a:ext cx="153450" cy="406150"/>
            </a:xfrm>
            <a:custGeom>
              <a:rect b="b" l="l" r="r" t="t"/>
              <a:pathLst>
                <a:path extrusionOk="0" fill="none" h="16246" w="6138">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1"/>
            <p:cNvSpPr/>
            <p:nvPr/>
          </p:nvSpPr>
          <p:spPr>
            <a:xfrm>
              <a:off x="4234975" y="306925"/>
              <a:ext cx="154075" cy="405525"/>
            </a:xfrm>
            <a:custGeom>
              <a:rect b="b" l="l" r="r" t="t"/>
              <a:pathLst>
                <a:path extrusionOk="0" fill="none" h="16221" w="6163">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1"/>
            <p:cNvSpPr/>
            <p:nvPr/>
          </p:nvSpPr>
          <p:spPr>
            <a:xfrm>
              <a:off x="4295850" y="442075"/>
              <a:ext cx="46300" cy="26225"/>
            </a:xfrm>
            <a:custGeom>
              <a:rect b="b" l="l" r="r" t="t"/>
              <a:pathLst>
                <a:path extrusionOk="0" fill="none" h="1049" w="1852">
                  <a:moveTo>
                    <a:pt x="1" y="1"/>
                  </a:moveTo>
                  <a:lnTo>
                    <a:pt x="1852" y="1048"/>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1"/>
            <p:cNvSpPr/>
            <p:nvPr/>
          </p:nvSpPr>
          <p:spPr>
            <a:xfrm>
              <a:off x="4296475" y="415900"/>
              <a:ext cx="45075" cy="78575"/>
            </a:xfrm>
            <a:custGeom>
              <a:rect b="b" l="l" r="r" t="t"/>
              <a:pathLst>
                <a:path extrusionOk="0" fill="none" h="3143" w="1803">
                  <a:moveTo>
                    <a:pt x="1802" y="1"/>
                  </a:moveTo>
                  <a:lnTo>
                    <a:pt x="0" y="3142"/>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1"/>
            <p:cNvSpPr/>
            <p:nvPr/>
          </p:nvSpPr>
          <p:spPr>
            <a:xfrm>
              <a:off x="3968275" y="590050"/>
              <a:ext cx="25" cy="6100"/>
            </a:xfrm>
            <a:custGeom>
              <a:rect b="b" l="l" r="r" t="t"/>
              <a:pathLst>
                <a:path extrusionOk="0" fill="none" h="244" w="1">
                  <a:moveTo>
                    <a:pt x="1" y="244"/>
                  </a:moveTo>
                  <a:lnTo>
                    <a:pt x="1" y="244"/>
                  </a:lnTo>
                  <a:lnTo>
                    <a:pt x="1"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1"/>
            <p:cNvSpPr/>
            <p:nvPr/>
          </p:nvSpPr>
          <p:spPr>
            <a:xfrm>
              <a:off x="3970725" y="558375"/>
              <a:ext cx="1850" cy="12200"/>
            </a:xfrm>
            <a:custGeom>
              <a:rect b="b" l="l" r="r" t="t"/>
              <a:pathLst>
                <a:path extrusionOk="0" fill="none" h="488" w="74">
                  <a:moveTo>
                    <a:pt x="0" y="488"/>
                  </a:moveTo>
                  <a:lnTo>
                    <a:pt x="73"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1"/>
            <p:cNvSpPr/>
            <p:nvPr/>
          </p:nvSpPr>
          <p:spPr>
            <a:xfrm>
              <a:off x="3976200" y="527325"/>
              <a:ext cx="3675" cy="12200"/>
            </a:xfrm>
            <a:custGeom>
              <a:rect b="b" l="l" r="r" t="t"/>
              <a:pathLst>
                <a:path extrusionOk="0" fill="none" h="488" w="147">
                  <a:moveTo>
                    <a:pt x="0" y="488"/>
                  </a:moveTo>
                  <a:lnTo>
                    <a:pt x="98" y="147"/>
                  </a:lnTo>
                  <a:lnTo>
                    <a:pt x="147"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1"/>
            <p:cNvSpPr/>
            <p:nvPr/>
          </p:nvSpPr>
          <p:spPr>
            <a:xfrm>
              <a:off x="3985950" y="498100"/>
              <a:ext cx="4875" cy="10975"/>
            </a:xfrm>
            <a:custGeom>
              <a:rect b="b" l="l" r="r" t="t"/>
              <a:pathLst>
                <a:path extrusionOk="0" fill="none" h="439" w="195">
                  <a:moveTo>
                    <a:pt x="0" y="439"/>
                  </a:moveTo>
                  <a:lnTo>
                    <a:pt x="195" y="25"/>
                  </a:lnTo>
                  <a:lnTo>
                    <a:pt x="195"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1"/>
            <p:cNvSpPr/>
            <p:nvPr/>
          </p:nvSpPr>
          <p:spPr>
            <a:xfrm>
              <a:off x="4000550" y="471300"/>
              <a:ext cx="7325" cy="9775"/>
            </a:xfrm>
            <a:custGeom>
              <a:rect b="b" l="l" r="r" t="t"/>
              <a:pathLst>
                <a:path extrusionOk="0" fill="none" h="391" w="293">
                  <a:moveTo>
                    <a:pt x="1" y="391"/>
                  </a:moveTo>
                  <a:lnTo>
                    <a:pt x="74" y="269"/>
                  </a:lnTo>
                  <a:lnTo>
                    <a:pt x="293"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1"/>
            <p:cNvSpPr/>
            <p:nvPr/>
          </p:nvSpPr>
          <p:spPr>
            <a:xfrm>
              <a:off x="4021250" y="450600"/>
              <a:ext cx="10375" cy="6725"/>
            </a:xfrm>
            <a:custGeom>
              <a:rect b="b" l="l" r="r" t="t"/>
              <a:pathLst>
                <a:path extrusionOk="0" fill="none" h="269" w="415">
                  <a:moveTo>
                    <a:pt x="1" y="269"/>
                  </a:moveTo>
                  <a:lnTo>
                    <a:pt x="25" y="244"/>
                  </a:lnTo>
                  <a:lnTo>
                    <a:pt x="220" y="123"/>
                  </a:lnTo>
                  <a:lnTo>
                    <a:pt x="415"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1"/>
            <p:cNvSpPr/>
            <p:nvPr/>
          </p:nvSpPr>
          <p:spPr>
            <a:xfrm>
              <a:off x="4049250" y="440250"/>
              <a:ext cx="11600" cy="2475"/>
            </a:xfrm>
            <a:custGeom>
              <a:rect b="b" l="l" r="r" t="t"/>
              <a:pathLst>
                <a:path extrusionOk="0" fill="none" h="99" w="464">
                  <a:moveTo>
                    <a:pt x="1" y="98"/>
                  </a:moveTo>
                  <a:lnTo>
                    <a:pt x="220" y="50"/>
                  </a:lnTo>
                  <a:lnTo>
                    <a:pt x="464" y="1"/>
                  </a:lnTo>
                  <a:lnTo>
                    <a:pt x="464"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1"/>
            <p:cNvSpPr/>
            <p:nvPr/>
          </p:nvSpPr>
          <p:spPr>
            <a:xfrm>
              <a:off x="4080325" y="439650"/>
              <a:ext cx="12200" cy="1850"/>
            </a:xfrm>
            <a:custGeom>
              <a:rect b="b" l="l" r="r" t="t"/>
              <a:pathLst>
                <a:path extrusionOk="0" fill="none" h="74" w="488">
                  <a:moveTo>
                    <a:pt x="0" y="0"/>
                  </a:moveTo>
                  <a:lnTo>
                    <a:pt x="146" y="0"/>
                  </a:lnTo>
                  <a:lnTo>
                    <a:pt x="463" y="74"/>
                  </a:lnTo>
                  <a:lnTo>
                    <a:pt x="487" y="74"/>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1"/>
            <p:cNvSpPr/>
            <p:nvPr/>
          </p:nvSpPr>
          <p:spPr>
            <a:xfrm>
              <a:off x="4110150" y="450000"/>
              <a:ext cx="9150" cy="7950"/>
            </a:xfrm>
            <a:custGeom>
              <a:rect b="b" l="l" r="r" t="t"/>
              <a:pathLst>
                <a:path extrusionOk="0" fill="none" h="318" w="366">
                  <a:moveTo>
                    <a:pt x="0" y="1"/>
                  </a:moveTo>
                  <a:lnTo>
                    <a:pt x="98" y="74"/>
                  </a:lnTo>
                  <a:lnTo>
                    <a:pt x="317" y="268"/>
                  </a:lnTo>
                  <a:lnTo>
                    <a:pt x="366" y="317"/>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1"/>
            <p:cNvSpPr/>
            <p:nvPr/>
          </p:nvSpPr>
          <p:spPr>
            <a:xfrm>
              <a:off x="4130250" y="473750"/>
              <a:ext cx="4900" cy="10975"/>
            </a:xfrm>
            <a:custGeom>
              <a:rect b="b" l="l" r="r" t="t"/>
              <a:pathLst>
                <a:path extrusionOk="0" fill="none" h="439" w="196">
                  <a:moveTo>
                    <a:pt x="0" y="0"/>
                  </a:moveTo>
                  <a:lnTo>
                    <a:pt x="25" y="73"/>
                  </a:lnTo>
                  <a:lnTo>
                    <a:pt x="171" y="366"/>
                  </a:lnTo>
                  <a:lnTo>
                    <a:pt x="195" y="439"/>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1"/>
            <p:cNvSpPr/>
            <p:nvPr/>
          </p:nvSpPr>
          <p:spPr>
            <a:xfrm>
              <a:off x="4141800" y="502975"/>
              <a:ext cx="3700" cy="11600"/>
            </a:xfrm>
            <a:custGeom>
              <a:rect b="b" l="l" r="r" t="t"/>
              <a:pathLst>
                <a:path extrusionOk="0" fill="none" h="464" w="148">
                  <a:moveTo>
                    <a:pt x="1" y="0"/>
                  </a:moveTo>
                  <a:lnTo>
                    <a:pt x="147" y="463"/>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1"/>
            <p:cNvSpPr/>
            <p:nvPr/>
          </p:nvSpPr>
          <p:spPr>
            <a:xfrm>
              <a:off x="4150950" y="533425"/>
              <a:ext cx="3675" cy="11575"/>
            </a:xfrm>
            <a:custGeom>
              <a:rect b="b" l="l" r="r" t="t"/>
              <a:pathLst>
                <a:path extrusionOk="0" fill="none" h="463" w="147">
                  <a:moveTo>
                    <a:pt x="0" y="0"/>
                  </a:moveTo>
                  <a:lnTo>
                    <a:pt x="146" y="463"/>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1"/>
            <p:cNvSpPr/>
            <p:nvPr/>
          </p:nvSpPr>
          <p:spPr>
            <a:xfrm>
              <a:off x="4160675" y="563850"/>
              <a:ext cx="4900" cy="11000"/>
            </a:xfrm>
            <a:custGeom>
              <a:rect b="b" l="l" r="r" t="t"/>
              <a:pathLst>
                <a:path extrusionOk="0" fill="none" h="440" w="196">
                  <a:moveTo>
                    <a:pt x="1" y="1"/>
                  </a:moveTo>
                  <a:lnTo>
                    <a:pt x="50" y="123"/>
                  </a:lnTo>
                  <a:lnTo>
                    <a:pt x="196" y="415"/>
                  </a:lnTo>
                  <a:lnTo>
                    <a:pt x="196" y="439"/>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1"/>
            <p:cNvSpPr/>
            <p:nvPr/>
          </p:nvSpPr>
          <p:spPr>
            <a:xfrm>
              <a:off x="4175300" y="591875"/>
              <a:ext cx="7325" cy="9150"/>
            </a:xfrm>
            <a:custGeom>
              <a:rect b="b" l="l" r="r" t="t"/>
              <a:pathLst>
                <a:path extrusionOk="0" fill="none" h="366" w="293">
                  <a:moveTo>
                    <a:pt x="0" y="0"/>
                  </a:moveTo>
                  <a:lnTo>
                    <a:pt x="98" y="146"/>
                  </a:lnTo>
                  <a:lnTo>
                    <a:pt x="293" y="366"/>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1"/>
            <p:cNvSpPr/>
            <p:nvPr/>
          </p:nvSpPr>
          <p:spPr>
            <a:xfrm>
              <a:off x="4198425" y="613175"/>
              <a:ext cx="11000" cy="4900"/>
            </a:xfrm>
            <a:custGeom>
              <a:rect b="b" l="l" r="r" t="t"/>
              <a:pathLst>
                <a:path extrusionOk="0" fill="none" h="196" w="440">
                  <a:moveTo>
                    <a:pt x="1" y="1"/>
                  </a:moveTo>
                  <a:lnTo>
                    <a:pt x="171" y="98"/>
                  </a:lnTo>
                  <a:lnTo>
                    <a:pt x="439" y="195"/>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1"/>
            <p:cNvSpPr/>
            <p:nvPr/>
          </p:nvSpPr>
          <p:spPr>
            <a:xfrm>
              <a:off x="4228275" y="621100"/>
              <a:ext cx="12200" cy="625"/>
            </a:xfrm>
            <a:custGeom>
              <a:rect b="b" l="l" r="r" t="t"/>
              <a:pathLst>
                <a:path extrusionOk="0" fill="none" h="25" w="488">
                  <a:moveTo>
                    <a:pt x="0" y="0"/>
                  </a:moveTo>
                  <a:lnTo>
                    <a:pt x="49" y="25"/>
                  </a:lnTo>
                  <a:lnTo>
                    <a:pt x="487" y="0"/>
                  </a:lnTo>
                  <a:lnTo>
                    <a:pt x="487"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1"/>
            <p:cNvSpPr/>
            <p:nvPr/>
          </p:nvSpPr>
          <p:spPr>
            <a:xfrm>
              <a:off x="4259925" y="616225"/>
              <a:ext cx="11600" cy="3075"/>
            </a:xfrm>
            <a:custGeom>
              <a:rect b="b" l="l" r="r" t="t"/>
              <a:pathLst>
                <a:path extrusionOk="0" fill="none" h="123" w="464">
                  <a:moveTo>
                    <a:pt x="1" y="122"/>
                  </a:moveTo>
                  <a:lnTo>
                    <a:pt x="196" y="73"/>
                  </a:lnTo>
                  <a:lnTo>
                    <a:pt x="464" y="0"/>
                  </a:lnTo>
                  <a:lnTo>
                    <a:pt x="464"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1"/>
            <p:cNvSpPr/>
            <p:nvPr/>
          </p:nvSpPr>
          <p:spPr>
            <a:xfrm>
              <a:off x="4289775" y="602225"/>
              <a:ext cx="10375" cy="6725"/>
            </a:xfrm>
            <a:custGeom>
              <a:rect b="b" l="l" r="r" t="t"/>
              <a:pathLst>
                <a:path extrusionOk="0" fill="none" h="269" w="415">
                  <a:moveTo>
                    <a:pt x="0" y="268"/>
                  </a:moveTo>
                  <a:lnTo>
                    <a:pt x="195" y="146"/>
                  </a:lnTo>
                  <a:lnTo>
                    <a:pt x="390" y="0"/>
                  </a:lnTo>
                  <a:lnTo>
                    <a:pt x="414"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1"/>
            <p:cNvSpPr/>
            <p:nvPr/>
          </p:nvSpPr>
          <p:spPr>
            <a:xfrm>
              <a:off x="4313525" y="577875"/>
              <a:ext cx="6100" cy="10375"/>
            </a:xfrm>
            <a:custGeom>
              <a:rect b="b" l="l" r="r" t="t"/>
              <a:pathLst>
                <a:path extrusionOk="0" fill="none" h="415" w="244">
                  <a:moveTo>
                    <a:pt x="0" y="414"/>
                  </a:moveTo>
                  <a:lnTo>
                    <a:pt x="24" y="365"/>
                  </a:lnTo>
                  <a:lnTo>
                    <a:pt x="146" y="195"/>
                  </a:lnTo>
                  <a:lnTo>
                    <a:pt x="244"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1"/>
            <p:cNvSpPr/>
            <p:nvPr/>
          </p:nvSpPr>
          <p:spPr>
            <a:xfrm>
              <a:off x="4326300" y="547425"/>
              <a:ext cx="2450" cy="12200"/>
            </a:xfrm>
            <a:custGeom>
              <a:rect b="b" l="l" r="r" t="t"/>
              <a:pathLst>
                <a:path extrusionOk="0" fill="none" h="488" w="98">
                  <a:moveTo>
                    <a:pt x="0" y="487"/>
                  </a:moveTo>
                  <a:lnTo>
                    <a:pt x="49" y="293"/>
                  </a:lnTo>
                  <a:lnTo>
                    <a:pt x="98"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1"/>
            <p:cNvSpPr/>
            <p:nvPr/>
          </p:nvSpPr>
          <p:spPr>
            <a:xfrm>
              <a:off x="4329350" y="515750"/>
              <a:ext cx="625" cy="12200"/>
            </a:xfrm>
            <a:custGeom>
              <a:rect b="b" l="l" r="r" t="t"/>
              <a:pathLst>
                <a:path extrusionOk="0" fill="none" h="488" w="25">
                  <a:moveTo>
                    <a:pt x="25" y="488"/>
                  </a:moveTo>
                  <a:lnTo>
                    <a:pt x="25" y="464"/>
                  </a:lnTo>
                  <a:lnTo>
                    <a:pt x="25" y="123"/>
                  </a:lnTo>
                  <a:lnTo>
                    <a:pt x="0"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1"/>
            <p:cNvSpPr/>
            <p:nvPr/>
          </p:nvSpPr>
          <p:spPr>
            <a:xfrm>
              <a:off x="4325075" y="488975"/>
              <a:ext cx="1250" cy="6100"/>
            </a:xfrm>
            <a:custGeom>
              <a:rect b="b" l="l" r="r" t="t"/>
              <a:pathLst>
                <a:path extrusionOk="0" fill="none" h="244" w="50">
                  <a:moveTo>
                    <a:pt x="49" y="244"/>
                  </a:moveTo>
                  <a:lnTo>
                    <a:pt x="49" y="244"/>
                  </a:lnTo>
                  <a:lnTo>
                    <a:pt x="1"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61"/>
          <p:cNvGrpSpPr/>
          <p:nvPr/>
        </p:nvGrpSpPr>
        <p:grpSpPr>
          <a:xfrm>
            <a:off x="5441252" y="387778"/>
            <a:ext cx="332670" cy="332670"/>
            <a:chOff x="6649150" y="309350"/>
            <a:chExt cx="395800" cy="395800"/>
          </a:xfrm>
        </p:grpSpPr>
        <p:sp>
          <p:nvSpPr>
            <p:cNvPr id="1137" name="Google Shape;1137;p61"/>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1"/>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1"/>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1"/>
            <p:cNvSpPr/>
            <p:nvPr/>
          </p:nvSpPr>
          <p:spPr>
            <a:xfrm>
              <a:off x="6847025" y="333700"/>
              <a:ext cx="25" cy="29250"/>
            </a:xfrm>
            <a:custGeom>
              <a:rect b="b" l="l" r="r" t="t"/>
              <a:pathLst>
                <a:path extrusionOk="0" fill="none" h="1170" w="1">
                  <a:moveTo>
                    <a:pt x="1" y="1170"/>
                  </a:moveTo>
                  <a:lnTo>
                    <a:pt x="1"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1"/>
            <p:cNvSpPr/>
            <p:nvPr/>
          </p:nvSpPr>
          <p:spPr>
            <a:xfrm>
              <a:off x="6760575" y="356850"/>
              <a:ext cx="25" cy="25"/>
            </a:xfrm>
            <a:custGeom>
              <a:rect b="b" l="l" r="r" t="t"/>
              <a:pathLst>
                <a:path extrusionOk="0" fill="none" h="1" w="1">
                  <a:moveTo>
                    <a:pt x="1" y="0"/>
                  </a:moveTo>
                  <a:lnTo>
                    <a:pt x="1"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1"/>
            <p:cNvSpPr/>
            <p:nvPr/>
          </p:nvSpPr>
          <p:spPr>
            <a:xfrm>
              <a:off x="6760575" y="356850"/>
              <a:ext cx="14025" cy="24975"/>
            </a:xfrm>
            <a:custGeom>
              <a:rect b="b" l="l" r="r" t="t"/>
              <a:pathLst>
                <a:path extrusionOk="0" fill="none" h="999" w="561">
                  <a:moveTo>
                    <a:pt x="1" y="0"/>
                  </a:moveTo>
                  <a:lnTo>
                    <a:pt x="561" y="999"/>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1"/>
            <p:cNvSpPr/>
            <p:nvPr/>
          </p:nvSpPr>
          <p:spPr>
            <a:xfrm>
              <a:off x="6696650" y="420775"/>
              <a:ext cx="25" cy="25"/>
            </a:xfrm>
            <a:custGeom>
              <a:rect b="b" l="l" r="r" t="t"/>
              <a:pathLst>
                <a:path extrusionOk="0" fill="none" h="1" w="1">
                  <a:moveTo>
                    <a:pt x="0" y="0"/>
                  </a:moveTo>
                  <a:lnTo>
                    <a:pt x="0"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1"/>
            <p:cNvSpPr/>
            <p:nvPr/>
          </p:nvSpPr>
          <p:spPr>
            <a:xfrm>
              <a:off x="6696650" y="420775"/>
              <a:ext cx="24975" cy="14025"/>
            </a:xfrm>
            <a:custGeom>
              <a:rect b="b" l="l" r="r" t="t"/>
              <a:pathLst>
                <a:path extrusionOk="0" fill="none" h="561" w="999">
                  <a:moveTo>
                    <a:pt x="0" y="0"/>
                  </a:moveTo>
                  <a:lnTo>
                    <a:pt x="999" y="56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1"/>
            <p:cNvSpPr/>
            <p:nvPr/>
          </p:nvSpPr>
          <p:spPr>
            <a:xfrm>
              <a:off x="6673500" y="507225"/>
              <a:ext cx="29250" cy="25"/>
            </a:xfrm>
            <a:custGeom>
              <a:rect b="b" l="l" r="r" t="t"/>
              <a:pathLst>
                <a:path extrusionOk="0" fill="none" h="1" w="1170">
                  <a:moveTo>
                    <a:pt x="1" y="1"/>
                  </a:moveTo>
                  <a:lnTo>
                    <a:pt x="1170"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1"/>
            <p:cNvSpPr/>
            <p:nvPr/>
          </p:nvSpPr>
          <p:spPr>
            <a:xfrm>
              <a:off x="6696650" y="593700"/>
              <a:ext cx="25" cy="25"/>
            </a:xfrm>
            <a:custGeom>
              <a:rect b="b" l="l" r="r" t="t"/>
              <a:pathLst>
                <a:path extrusionOk="0" fill="none" h="1" w="1">
                  <a:moveTo>
                    <a:pt x="0" y="0"/>
                  </a:moveTo>
                  <a:lnTo>
                    <a:pt x="0"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1"/>
            <p:cNvSpPr/>
            <p:nvPr/>
          </p:nvSpPr>
          <p:spPr>
            <a:xfrm>
              <a:off x="6696650" y="579700"/>
              <a:ext cx="24975" cy="14025"/>
            </a:xfrm>
            <a:custGeom>
              <a:rect b="b" l="l" r="r" t="t"/>
              <a:pathLst>
                <a:path extrusionOk="0" fill="none" h="561" w="999">
                  <a:moveTo>
                    <a:pt x="0" y="560"/>
                  </a:moveTo>
                  <a:lnTo>
                    <a:pt x="999"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1"/>
            <p:cNvSpPr/>
            <p:nvPr/>
          </p:nvSpPr>
          <p:spPr>
            <a:xfrm>
              <a:off x="6760575" y="632675"/>
              <a:ext cx="14025" cy="24975"/>
            </a:xfrm>
            <a:custGeom>
              <a:rect b="b" l="l" r="r" t="t"/>
              <a:pathLst>
                <a:path extrusionOk="0" fill="none" h="999" w="561">
                  <a:moveTo>
                    <a:pt x="1" y="999"/>
                  </a:moveTo>
                  <a:lnTo>
                    <a:pt x="561"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1"/>
            <p:cNvSpPr/>
            <p:nvPr/>
          </p:nvSpPr>
          <p:spPr>
            <a:xfrm>
              <a:off x="6760575" y="657625"/>
              <a:ext cx="25" cy="25"/>
            </a:xfrm>
            <a:custGeom>
              <a:rect b="b" l="l" r="r" t="t"/>
              <a:pathLst>
                <a:path extrusionOk="0" fill="none" h="1" w="1">
                  <a:moveTo>
                    <a:pt x="1" y="1"/>
                  </a:moveTo>
                  <a:lnTo>
                    <a:pt x="1"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1"/>
            <p:cNvSpPr/>
            <p:nvPr/>
          </p:nvSpPr>
          <p:spPr>
            <a:xfrm>
              <a:off x="6847025" y="651550"/>
              <a:ext cx="25" cy="29250"/>
            </a:xfrm>
            <a:custGeom>
              <a:rect b="b" l="l" r="r" t="t"/>
              <a:pathLst>
                <a:path extrusionOk="0" fill="none" h="1170" w="1">
                  <a:moveTo>
                    <a:pt x="1" y="0"/>
                  </a:moveTo>
                  <a:lnTo>
                    <a:pt x="1" y="1169"/>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1"/>
            <p:cNvSpPr/>
            <p:nvPr/>
          </p:nvSpPr>
          <p:spPr>
            <a:xfrm>
              <a:off x="6919500" y="632675"/>
              <a:ext cx="14025" cy="24975"/>
            </a:xfrm>
            <a:custGeom>
              <a:rect b="b" l="l" r="r" t="t"/>
              <a:pathLst>
                <a:path extrusionOk="0" fill="none" h="999" w="561">
                  <a:moveTo>
                    <a:pt x="560" y="999"/>
                  </a:moveTo>
                  <a:lnTo>
                    <a:pt x="0"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1"/>
            <p:cNvSpPr/>
            <p:nvPr/>
          </p:nvSpPr>
          <p:spPr>
            <a:xfrm>
              <a:off x="6933500" y="657625"/>
              <a:ext cx="25" cy="25"/>
            </a:xfrm>
            <a:custGeom>
              <a:rect b="b" l="l" r="r" t="t"/>
              <a:pathLst>
                <a:path extrusionOk="0" fill="none" h="1" w="1">
                  <a:moveTo>
                    <a:pt x="0" y="1"/>
                  </a:moveTo>
                  <a:lnTo>
                    <a:pt x="0"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1"/>
            <p:cNvSpPr/>
            <p:nvPr/>
          </p:nvSpPr>
          <p:spPr>
            <a:xfrm>
              <a:off x="6972475" y="579700"/>
              <a:ext cx="24975" cy="14025"/>
            </a:xfrm>
            <a:custGeom>
              <a:rect b="b" l="l" r="r" t="t"/>
              <a:pathLst>
                <a:path extrusionOk="0" fill="none" h="561" w="999">
                  <a:moveTo>
                    <a:pt x="999" y="560"/>
                  </a:moveTo>
                  <a:lnTo>
                    <a:pt x="0"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1"/>
            <p:cNvSpPr/>
            <p:nvPr/>
          </p:nvSpPr>
          <p:spPr>
            <a:xfrm>
              <a:off x="6997425" y="593700"/>
              <a:ext cx="25" cy="25"/>
            </a:xfrm>
            <a:custGeom>
              <a:rect b="b" l="l" r="r" t="t"/>
              <a:pathLst>
                <a:path extrusionOk="0" fill="none" h="1" w="1">
                  <a:moveTo>
                    <a:pt x="1" y="0"/>
                  </a:moveTo>
                  <a:lnTo>
                    <a:pt x="1"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1"/>
            <p:cNvSpPr/>
            <p:nvPr/>
          </p:nvSpPr>
          <p:spPr>
            <a:xfrm>
              <a:off x="6991350" y="507225"/>
              <a:ext cx="29250" cy="25"/>
            </a:xfrm>
            <a:custGeom>
              <a:rect b="b" l="l" r="r" t="t"/>
              <a:pathLst>
                <a:path extrusionOk="0" fill="none" h="1" w="1170">
                  <a:moveTo>
                    <a:pt x="1169" y="1"/>
                  </a:moveTo>
                  <a:lnTo>
                    <a:pt x="0"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1"/>
            <p:cNvSpPr/>
            <p:nvPr/>
          </p:nvSpPr>
          <p:spPr>
            <a:xfrm>
              <a:off x="6972475" y="420775"/>
              <a:ext cx="24975" cy="14025"/>
            </a:xfrm>
            <a:custGeom>
              <a:rect b="b" l="l" r="r" t="t"/>
              <a:pathLst>
                <a:path extrusionOk="0" fill="none" h="561" w="999">
                  <a:moveTo>
                    <a:pt x="0" y="561"/>
                  </a:moveTo>
                  <a:lnTo>
                    <a:pt x="999"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1"/>
            <p:cNvSpPr/>
            <p:nvPr/>
          </p:nvSpPr>
          <p:spPr>
            <a:xfrm>
              <a:off x="6997425" y="420775"/>
              <a:ext cx="25" cy="25"/>
            </a:xfrm>
            <a:custGeom>
              <a:rect b="b" l="l" r="r" t="t"/>
              <a:pathLst>
                <a:path extrusionOk="0" fill="none" h="1" w="1">
                  <a:moveTo>
                    <a:pt x="1" y="0"/>
                  </a:moveTo>
                  <a:lnTo>
                    <a:pt x="1"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1"/>
            <p:cNvSpPr/>
            <p:nvPr/>
          </p:nvSpPr>
          <p:spPr>
            <a:xfrm>
              <a:off x="6919500" y="356850"/>
              <a:ext cx="14025" cy="24975"/>
            </a:xfrm>
            <a:custGeom>
              <a:rect b="b" l="l" r="r" t="t"/>
              <a:pathLst>
                <a:path extrusionOk="0" fill="none" h="999" w="561">
                  <a:moveTo>
                    <a:pt x="560" y="0"/>
                  </a:moveTo>
                  <a:lnTo>
                    <a:pt x="0" y="999"/>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1"/>
            <p:cNvSpPr/>
            <p:nvPr/>
          </p:nvSpPr>
          <p:spPr>
            <a:xfrm>
              <a:off x="6933500" y="356850"/>
              <a:ext cx="25" cy="25"/>
            </a:xfrm>
            <a:custGeom>
              <a:rect b="b" l="l" r="r" t="t"/>
              <a:pathLst>
                <a:path extrusionOk="0" fill="none" h="1" w="1">
                  <a:moveTo>
                    <a:pt x="0" y="0"/>
                  </a:moveTo>
                  <a:lnTo>
                    <a:pt x="0"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 name="Google Shape;1160;p61"/>
          <p:cNvGrpSpPr/>
          <p:nvPr/>
        </p:nvGrpSpPr>
        <p:grpSpPr>
          <a:xfrm>
            <a:off x="4873705" y="395448"/>
            <a:ext cx="337797" cy="319873"/>
            <a:chOff x="5973900" y="318475"/>
            <a:chExt cx="401900" cy="380575"/>
          </a:xfrm>
        </p:grpSpPr>
        <p:sp>
          <p:nvSpPr>
            <p:cNvPr id="1161" name="Google Shape;1161;p61"/>
            <p:cNvSpPr/>
            <p:nvPr/>
          </p:nvSpPr>
          <p:spPr>
            <a:xfrm>
              <a:off x="5973900" y="337975"/>
              <a:ext cx="401900" cy="67000"/>
            </a:xfrm>
            <a:custGeom>
              <a:rect b="b" l="l" r="r" t="t"/>
              <a:pathLst>
                <a:path extrusionOk="0" fill="none" h="2680" w="16076">
                  <a:moveTo>
                    <a:pt x="16075" y="2679"/>
                  </a:moveTo>
                  <a:lnTo>
                    <a:pt x="16075" y="0"/>
                  </a:lnTo>
                  <a:lnTo>
                    <a:pt x="1" y="0"/>
                  </a:lnTo>
                  <a:lnTo>
                    <a:pt x="1" y="2679"/>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1"/>
            <p:cNvSpPr/>
            <p:nvPr/>
          </p:nvSpPr>
          <p:spPr>
            <a:xfrm>
              <a:off x="6024450" y="348325"/>
              <a:ext cx="45075" cy="45075"/>
            </a:xfrm>
            <a:custGeom>
              <a:rect b="b" l="l" r="r" t="t"/>
              <a:pathLst>
                <a:path extrusionOk="0" fill="none" h="1803" w="1803">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1"/>
            <p:cNvSpPr/>
            <p:nvPr/>
          </p:nvSpPr>
          <p:spPr>
            <a:xfrm>
              <a:off x="6280175" y="348325"/>
              <a:ext cx="45075" cy="45075"/>
            </a:xfrm>
            <a:custGeom>
              <a:rect b="b" l="l" r="r" t="t"/>
              <a:pathLst>
                <a:path extrusionOk="0" fill="none" h="1803" w="1803">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1"/>
            <p:cNvSpPr/>
            <p:nvPr/>
          </p:nvSpPr>
          <p:spPr>
            <a:xfrm>
              <a:off x="5973900" y="667375"/>
              <a:ext cx="401900" cy="31675"/>
            </a:xfrm>
            <a:custGeom>
              <a:rect b="b" l="l" r="r" t="t"/>
              <a:pathLst>
                <a:path extrusionOk="0" fill="none" h="1267" w="16076">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1"/>
            <p:cNvSpPr/>
            <p:nvPr/>
          </p:nvSpPr>
          <p:spPr>
            <a:xfrm>
              <a:off x="6302700" y="318475"/>
              <a:ext cx="28650" cy="63350"/>
            </a:xfrm>
            <a:custGeom>
              <a:rect b="b" l="l" r="r" t="t"/>
              <a:pathLst>
                <a:path extrusionOk="0" fill="none" h="2534" w="1146">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1"/>
            <p:cNvSpPr/>
            <p:nvPr/>
          </p:nvSpPr>
          <p:spPr>
            <a:xfrm>
              <a:off x="6046975" y="318475"/>
              <a:ext cx="28650" cy="63350"/>
            </a:xfrm>
            <a:custGeom>
              <a:rect b="b" l="l" r="r" t="t"/>
              <a:pathLst>
                <a:path extrusionOk="0" fill="none" h="2534" w="1146">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1"/>
            <p:cNvSpPr/>
            <p:nvPr/>
          </p:nvSpPr>
          <p:spPr>
            <a:xfrm>
              <a:off x="5973900" y="407375"/>
              <a:ext cx="401900" cy="272200"/>
            </a:xfrm>
            <a:custGeom>
              <a:rect b="b" l="l" r="r" t="t"/>
              <a:pathLst>
                <a:path extrusionOk="0" fill="none" h="10888" w="16076">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1"/>
            <p:cNvSpPr/>
            <p:nvPr/>
          </p:nvSpPr>
          <p:spPr>
            <a:xfrm>
              <a:off x="6024450" y="456100"/>
              <a:ext cx="300800" cy="175375"/>
            </a:xfrm>
            <a:custGeom>
              <a:rect b="b" l="l" r="r" t="t"/>
              <a:pathLst>
                <a:path extrusionOk="0" fill="none" h="7015" w="12032">
                  <a:moveTo>
                    <a:pt x="0" y="0"/>
                  </a:moveTo>
                  <a:lnTo>
                    <a:pt x="12032" y="0"/>
                  </a:lnTo>
                  <a:lnTo>
                    <a:pt x="12032" y="7014"/>
                  </a:lnTo>
                  <a:lnTo>
                    <a:pt x="0" y="7014"/>
                  </a:lnTo>
                  <a:lnTo>
                    <a:pt x="0" y="0"/>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1"/>
            <p:cNvSpPr/>
            <p:nvPr/>
          </p:nvSpPr>
          <p:spPr>
            <a:xfrm>
              <a:off x="6024450" y="573000"/>
              <a:ext cx="300800" cy="25"/>
            </a:xfrm>
            <a:custGeom>
              <a:rect b="b" l="l" r="r" t="t"/>
              <a:pathLst>
                <a:path extrusionOk="0" fill="none" h="1" w="12032">
                  <a:moveTo>
                    <a:pt x="0" y="0"/>
                  </a:moveTo>
                  <a:lnTo>
                    <a:pt x="12032"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1"/>
            <p:cNvSpPr/>
            <p:nvPr/>
          </p:nvSpPr>
          <p:spPr>
            <a:xfrm>
              <a:off x="6024450" y="514550"/>
              <a:ext cx="300800" cy="25"/>
            </a:xfrm>
            <a:custGeom>
              <a:rect b="b" l="l" r="r" t="t"/>
              <a:pathLst>
                <a:path extrusionOk="0" fill="none" h="1" w="12032">
                  <a:moveTo>
                    <a:pt x="0" y="0"/>
                  </a:moveTo>
                  <a:lnTo>
                    <a:pt x="12032"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1"/>
            <p:cNvSpPr/>
            <p:nvPr/>
          </p:nvSpPr>
          <p:spPr>
            <a:xfrm>
              <a:off x="6264950" y="456100"/>
              <a:ext cx="25" cy="175375"/>
            </a:xfrm>
            <a:custGeom>
              <a:rect b="b" l="l" r="r" t="t"/>
              <a:pathLst>
                <a:path extrusionOk="0" fill="none" h="7015" w="1">
                  <a:moveTo>
                    <a:pt x="1" y="0"/>
                  </a:moveTo>
                  <a:lnTo>
                    <a:pt x="1" y="7014"/>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1"/>
            <p:cNvSpPr/>
            <p:nvPr/>
          </p:nvSpPr>
          <p:spPr>
            <a:xfrm>
              <a:off x="6204675" y="456100"/>
              <a:ext cx="25" cy="175375"/>
            </a:xfrm>
            <a:custGeom>
              <a:rect b="b" l="l" r="r" t="t"/>
              <a:pathLst>
                <a:path extrusionOk="0" fill="none" h="7015" w="1">
                  <a:moveTo>
                    <a:pt x="0" y="0"/>
                  </a:moveTo>
                  <a:lnTo>
                    <a:pt x="0" y="7014"/>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1"/>
            <p:cNvSpPr/>
            <p:nvPr/>
          </p:nvSpPr>
          <p:spPr>
            <a:xfrm>
              <a:off x="6145000" y="456100"/>
              <a:ext cx="25" cy="175375"/>
            </a:xfrm>
            <a:custGeom>
              <a:rect b="b" l="l" r="r" t="t"/>
              <a:pathLst>
                <a:path extrusionOk="0" fill="none" h="7015" w="1">
                  <a:moveTo>
                    <a:pt x="1" y="0"/>
                  </a:moveTo>
                  <a:lnTo>
                    <a:pt x="1" y="7014"/>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1"/>
            <p:cNvSpPr/>
            <p:nvPr/>
          </p:nvSpPr>
          <p:spPr>
            <a:xfrm>
              <a:off x="6084725" y="456100"/>
              <a:ext cx="25" cy="175375"/>
            </a:xfrm>
            <a:custGeom>
              <a:rect b="b" l="l" r="r" t="t"/>
              <a:pathLst>
                <a:path extrusionOk="0" fill="none" h="7015" w="1">
                  <a:moveTo>
                    <a:pt x="1" y="0"/>
                  </a:moveTo>
                  <a:lnTo>
                    <a:pt x="1" y="7014"/>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61"/>
          <p:cNvGrpSpPr/>
          <p:nvPr/>
        </p:nvGrpSpPr>
        <p:grpSpPr>
          <a:xfrm>
            <a:off x="918858" y="908741"/>
            <a:ext cx="342882" cy="418128"/>
            <a:chOff x="1268550" y="929175"/>
            <a:chExt cx="407950" cy="497475"/>
          </a:xfrm>
        </p:grpSpPr>
        <p:sp>
          <p:nvSpPr>
            <p:cNvPr id="1176" name="Google Shape;1176;p61"/>
            <p:cNvSpPr/>
            <p:nvPr/>
          </p:nvSpPr>
          <p:spPr>
            <a:xfrm>
              <a:off x="1268550" y="953550"/>
              <a:ext cx="387250" cy="473100"/>
            </a:xfrm>
            <a:custGeom>
              <a:rect b="b" l="l" r="r" t="t"/>
              <a:pathLst>
                <a:path extrusionOk="0" fill="none" h="18924" w="1549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1"/>
            <p:cNvSpPr/>
            <p:nvPr/>
          </p:nvSpPr>
          <p:spPr>
            <a:xfrm>
              <a:off x="1298975" y="929175"/>
              <a:ext cx="377525" cy="462775"/>
            </a:xfrm>
            <a:custGeom>
              <a:rect b="b" l="l" r="r" t="t"/>
              <a:pathLst>
                <a:path extrusionOk="0" fill="none" h="18511" w="15101">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1"/>
            <p:cNvSpPr/>
            <p:nvPr/>
          </p:nvSpPr>
          <p:spPr>
            <a:xfrm>
              <a:off x="15924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61"/>
          <p:cNvGrpSpPr/>
          <p:nvPr/>
        </p:nvGrpSpPr>
        <p:grpSpPr>
          <a:xfrm>
            <a:off x="5404922" y="924605"/>
            <a:ext cx="405331" cy="388962"/>
            <a:chOff x="6605925" y="948050"/>
            <a:chExt cx="482250" cy="462775"/>
          </a:xfrm>
        </p:grpSpPr>
        <p:sp>
          <p:nvSpPr>
            <p:cNvPr id="1180" name="Google Shape;1180;p61"/>
            <p:cNvSpPr/>
            <p:nvPr/>
          </p:nvSpPr>
          <p:spPr>
            <a:xfrm>
              <a:off x="6847025" y="1209875"/>
              <a:ext cx="60325" cy="200950"/>
            </a:xfrm>
            <a:custGeom>
              <a:rect b="b" l="l" r="r" t="t"/>
              <a:pathLst>
                <a:path extrusionOk="0" fill="none" h="8038" w="2413">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1"/>
            <p:cNvSpPr/>
            <p:nvPr/>
          </p:nvSpPr>
          <p:spPr>
            <a:xfrm>
              <a:off x="6605925" y="971800"/>
              <a:ext cx="482250" cy="228350"/>
            </a:xfrm>
            <a:custGeom>
              <a:rect b="b" l="l" r="r" t="t"/>
              <a:pathLst>
                <a:path extrusionOk="0" fill="none" h="9134" w="1929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1"/>
            <p:cNvSpPr/>
            <p:nvPr/>
          </p:nvSpPr>
          <p:spPr>
            <a:xfrm>
              <a:off x="6847025" y="948050"/>
              <a:ext cx="25" cy="23775"/>
            </a:xfrm>
            <a:custGeom>
              <a:rect b="b" l="l" r="r" t="t"/>
              <a:pathLst>
                <a:path extrusionOk="0" fill="none" h="951" w="1">
                  <a:moveTo>
                    <a:pt x="1" y="951"/>
                  </a:moveTo>
                  <a:lnTo>
                    <a:pt x="1"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1"/>
            <p:cNvSpPr/>
            <p:nvPr/>
          </p:nvSpPr>
          <p:spPr>
            <a:xfrm>
              <a:off x="6847025" y="1001025"/>
              <a:ext cx="25" cy="183900"/>
            </a:xfrm>
            <a:custGeom>
              <a:rect b="b" l="l" r="r" t="t"/>
              <a:pathLst>
                <a:path extrusionOk="0" fill="none" h="7356" w="1">
                  <a:moveTo>
                    <a:pt x="1" y="1"/>
                  </a:moveTo>
                  <a:lnTo>
                    <a:pt x="1" y="7356"/>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1"/>
            <p:cNvSpPr/>
            <p:nvPr/>
          </p:nvSpPr>
          <p:spPr>
            <a:xfrm>
              <a:off x="6872000" y="994325"/>
              <a:ext cx="85275" cy="190600"/>
            </a:xfrm>
            <a:custGeom>
              <a:rect b="b" l="l" r="r" t="t"/>
              <a:pathLst>
                <a:path extrusionOk="0" fill="none" h="7624" w="3411">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1"/>
            <p:cNvSpPr/>
            <p:nvPr/>
          </p:nvSpPr>
          <p:spPr>
            <a:xfrm>
              <a:off x="6736825" y="994325"/>
              <a:ext cx="85275" cy="190600"/>
            </a:xfrm>
            <a:custGeom>
              <a:rect b="b" l="l" r="r" t="t"/>
              <a:pathLst>
                <a:path extrusionOk="0" fill="none" h="7624" w="3411">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61"/>
          <p:cNvGrpSpPr/>
          <p:nvPr/>
        </p:nvGrpSpPr>
        <p:grpSpPr>
          <a:xfrm>
            <a:off x="5499604" y="2076574"/>
            <a:ext cx="215966" cy="342399"/>
            <a:chOff x="6718575" y="2318625"/>
            <a:chExt cx="256950" cy="407375"/>
          </a:xfrm>
        </p:grpSpPr>
        <p:sp>
          <p:nvSpPr>
            <p:cNvPr id="1187" name="Google Shape;1187;p61"/>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1"/>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1"/>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1"/>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1"/>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1"/>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1"/>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1"/>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 name="Google Shape;1195;p61"/>
          <p:cNvGrpSpPr/>
          <p:nvPr/>
        </p:nvGrpSpPr>
        <p:grpSpPr>
          <a:xfrm>
            <a:off x="2600993" y="2703482"/>
            <a:ext cx="363369" cy="221115"/>
            <a:chOff x="3269900" y="3064500"/>
            <a:chExt cx="432325" cy="263075"/>
          </a:xfrm>
        </p:grpSpPr>
        <p:sp>
          <p:nvSpPr>
            <p:cNvPr id="1196" name="Google Shape;1196;p61"/>
            <p:cNvSpPr/>
            <p:nvPr/>
          </p:nvSpPr>
          <p:spPr>
            <a:xfrm>
              <a:off x="3269900" y="3064500"/>
              <a:ext cx="432325" cy="263075"/>
            </a:xfrm>
            <a:custGeom>
              <a:rect b="b" l="l" r="r" t="t"/>
              <a:pathLst>
                <a:path extrusionOk="0" fill="none" h="10523" w="17293">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1"/>
            <p:cNvSpPr/>
            <p:nvPr/>
          </p:nvSpPr>
          <p:spPr>
            <a:xfrm>
              <a:off x="3445875" y="3155825"/>
              <a:ext cx="80400" cy="80400"/>
            </a:xfrm>
            <a:custGeom>
              <a:rect b="b" l="l" r="r" t="t"/>
              <a:pathLst>
                <a:path extrusionOk="0" fill="none" h="3216" w="3216">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1"/>
            <p:cNvSpPr/>
            <p:nvPr/>
          </p:nvSpPr>
          <p:spPr>
            <a:xfrm>
              <a:off x="3381925" y="3091900"/>
              <a:ext cx="208275" cy="208275"/>
            </a:xfrm>
            <a:custGeom>
              <a:rect b="b" l="l" r="r" t="t"/>
              <a:pathLst>
                <a:path extrusionOk="0" fill="none" h="8331" w="8331">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 name="Google Shape;1199;p61"/>
          <p:cNvGrpSpPr/>
          <p:nvPr/>
        </p:nvGrpSpPr>
        <p:grpSpPr>
          <a:xfrm>
            <a:off x="5475019" y="2635926"/>
            <a:ext cx="265115" cy="372594"/>
            <a:chOff x="6689325" y="2984125"/>
            <a:chExt cx="315425" cy="443300"/>
          </a:xfrm>
        </p:grpSpPr>
        <p:sp>
          <p:nvSpPr>
            <p:cNvPr id="1200" name="Google Shape;1200;p61"/>
            <p:cNvSpPr/>
            <p:nvPr/>
          </p:nvSpPr>
          <p:spPr>
            <a:xfrm>
              <a:off x="6689325" y="2984125"/>
              <a:ext cx="315425" cy="77975"/>
            </a:xfrm>
            <a:custGeom>
              <a:rect b="b" l="l" r="r" t="t"/>
              <a:pathLst>
                <a:path extrusionOk="0" fill="none" h="3119" w="12617">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1"/>
            <p:cNvSpPr/>
            <p:nvPr/>
          </p:nvSpPr>
          <p:spPr>
            <a:xfrm>
              <a:off x="6702125" y="3069375"/>
              <a:ext cx="289850" cy="358050"/>
            </a:xfrm>
            <a:custGeom>
              <a:rect b="b" l="l" r="r" t="t"/>
              <a:pathLst>
                <a:path extrusionOk="0" fill="none" h="14322" w="11594">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1"/>
            <p:cNvSpPr/>
            <p:nvPr/>
          </p:nvSpPr>
          <p:spPr>
            <a:xfrm>
              <a:off x="6761175" y="3117475"/>
              <a:ext cx="25" cy="261850"/>
            </a:xfrm>
            <a:custGeom>
              <a:rect b="b" l="l" r="r" t="t"/>
              <a:pathLst>
                <a:path extrusionOk="0" fill="none" h="10474" w="1">
                  <a:moveTo>
                    <a:pt x="1" y="10473"/>
                  </a:moveTo>
                  <a:lnTo>
                    <a:pt x="1"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1"/>
            <p:cNvSpPr/>
            <p:nvPr/>
          </p:nvSpPr>
          <p:spPr>
            <a:xfrm>
              <a:off x="6847025" y="3117475"/>
              <a:ext cx="25" cy="261850"/>
            </a:xfrm>
            <a:custGeom>
              <a:rect b="b" l="l" r="r" t="t"/>
              <a:pathLst>
                <a:path extrusionOk="0" fill="none" h="10474" w="1">
                  <a:moveTo>
                    <a:pt x="1" y="1"/>
                  </a:moveTo>
                  <a:lnTo>
                    <a:pt x="1" y="10473"/>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1"/>
            <p:cNvSpPr/>
            <p:nvPr/>
          </p:nvSpPr>
          <p:spPr>
            <a:xfrm>
              <a:off x="6932875" y="3117475"/>
              <a:ext cx="25" cy="261850"/>
            </a:xfrm>
            <a:custGeom>
              <a:rect b="b" l="l" r="r" t="t"/>
              <a:pathLst>
                <a:path extrusionOk="0" fill="none" h="10474" w="1">
                  <a:moveTo>
                    <a:pt x="1" y="1"/>
                  </a:moveTo>
                  <a:lnTo>
                    <a:pt x="1" y="10473"/>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61"/>
          <p:cNvGrpSpPr/>
          <p:nvPr/>
        </p:nvGrpSpPr>
        <p:grpSpPr>
          <a:xfrm>
            <a:off x="1523745" y="3730594"/>
            <a:ext cx="256416" cy="414535"/>
            <a:chOff x="1988225" y="4286525"/>
            <a:chExt cx="305075" cy="493200"/>
          </a:xfrm>
        </p:grpSpPr>
        <p:sp>
          <p:nvSpPr>
            <p:cNvPr id="1206" name="Google Shape;1206;p61"/>
            <p:cNvSpPr/>
            <p:nvPr/>
          </p:nvSpPr>
          <p:spPr>
            <a:xfrm>
              <a:off x="2178800" y="4519725"/>
              <a:ext cx="114500" cy="114475"/>
            </a:xfrm>
            <a:custGeom>
              <a:rect b="b" l="l" r="r" t="t"/>
              <a:pathLst>
                <a:path extrusionOk="0" fill="none" h="4579" w="458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1"/>
            <p:cNvSpPr/>
            <p:nvPr/>
          </p:nvSpPr>
          <p:spPr>
            <a:xfrm>
              <a:off x="1988225" y="4539200"/>
              <a:ext cx="156500" cy="156500"/>
            </a:xfrm>
            <a:custGeom>
              <a:rect b="b" l="l" r="r" t="t"/>
              <a:pathLst>
                <a:path extrusionOk="0" fill="none" h="6260" w="626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1"/>
            <p:cNvSpPr/>
            <p:nvPr/>
          </p:nvSpPr>
          <p:spPr>
            <a:xfrm>
              <a:off x="2042425" y="4286525"/>
              <a:ext cx="239300" cy="236250"/>
            </a:xfrm>
            <a:custGeom>
              <a:rect b="b" l="l" r="r" t="t"/>
              <a:pathLst>
                <a:path extrusionOk="0" fill="none" h="9450" w="9572">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1"/>
            <p:cNvSpPr/>
            <p:nvPr/>
          </p:nvSpPr>
          <p:spPr>
            <a:xfrm>
              <a:off x="2161750" y="4522750"/>
              <a:ext cx="25" cy="256975"/>
            </a:xfrm>
            <a:custGeom>
              <a:rect b="b" l="l" r="r" t="t"/>
              <a:pathLst>
                <a:path extrusionOk="0" fill="none" h="10279" w="1">
                  <a:moveTo>
                    <a:pt x="1" y="10279"/>
                  </a:moveTo>
                  <a:lnTo>
                    <a:pt x="1"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1"/>
            <p:cNvSpPr/>
            <p:nvPr/>
          </p:nvSpPr>
          <p:spPr>
            <a:xfrm>
              <a:off x="2133750" y="4377850"/>
              <a:ext cx="56050" cy="56025"/>
            </a:xfrm>
            <a:custGeom>
              <a:rect b="b" l="l" r="r" t="t"/>
              <a:pathLst>
                <a:path extrusionOk="0" fill="none" h="2241" w="2242">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1"/>
            <p:cNvSpPr/>
            <p:nvPr/>
          </p:nvSpPr>
          <p:spPr>
            <a:xfrm>
              <a:off x="2038150" y="4589125"/>
              <a:ext cx="87100" cy="87100"/>
            </a:xfrm>
            <a:custGeom>
              <a:rect b="b" l="l" r="r" t="t"/>
              <a:pathLst>
                <a:path extrusionOk="0" fill="none" h="3484" w="3484">
                  <a:moveTo>
                    <a:pt x="1" y="0"/>
                  </a:moveTo>
                  <a:lnTo>
                    <a:pt x="3483" y="3483"/>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1"/>
            <p:cNvSpPr/>
            <p:nvPr/>
          </p:nvSpPr>
          <p:spPr>
            <a:xfrm>
              <a:off x="2194025" y="4564150"/>
              <a:ext cx="54825" cy="54825"/>
            </a:xfrm>
            <a:custGeom>
              <a:rect b="b" l="l" r="r" t="t"/>
              <a:pathLst>
                <a:path extrusionOk="0" fill="none" h="2193" w="2193">
                  <a:moveTo>
                    <a:pt x="2192" y="1"/>
                  </a:moveTo>
                  <a:lnTo>
                    <a:pt x="1" y="2193"/>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61"/>
          <p:cNvGrpSpPr/>
          <p:nvPr/>
        </p:nvGrpSpPr>
        <p:grpSpPr>
          <a:xfrm>
            <a:off x="2067737" y="3759759"/>
            <a:ext cx="309640" cy="392030"/>
            <a:chOff x="2635450" y="4321225"/>
            <a:chExt cx="368400" cy="466425"/>
          </a:xfrm>
        </p:grpSpPr>
        <p:sp>
          <p:nvSpPr>
            <p:cNvPr id="1214" name="Google Shape;1214;p61"/>
            <p:cNvSpPr/>
            <p:nvPr/>
          </p:nvSpPr>
          <p:spPr>
            <a:xfrm>
              <a:off x="2635450" y="4653050"/>
              <a:ext cx="368400" cy="134600"/>
            </a:xfrm>
            <a:custGeom>
              <a:rect b="b" l="l" r="r" t="t"/>
              <a:pathLst>
                <a:path extrusionOk="0" fill="none" h="5384" w="14736">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1"/>
            <p:cNvSpPr/>
            <p:nvPr/>
          </p:nvSpPr>
          <p:spPr>
            <a:xfrm>
              <a:off x="2819350" y="4321225"/>
              <a:ext cx="25" cy="347075"/>
            </a:xfrm>
            <a:custGeom>
              <a:rect b="b" l="l" r="r" t="t"/>
              <a:pathLst>
                <a:path extrusionOk="0" fill="none" h="13883" w="1">
                  <a:moveTo>
                    <a:pt x="0" y="13883"/>
                  </a:moveTo>
                  <a:lnTo>
                    <a:pt x="0"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1"/>
            <p:cNvSpPr/>
            <p:nvPr/>
          </p:nvSpPr>
          <p:spPr>
            <a:xfrm>
              <a:off x="2835175" y="4328525"/>
              <a:ext cx="114475" cy="114500"/>
            </a:xfrm>
            <a:custGeom>
              <a:rect b="b" l="l" r="r" t="t"/>
              <a:pathLst>
                <a:path extrusionOk="0" fill="none" h="4580" w="4579">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1"/>
            <p:cNvSpPr/>
            <p:nvPr/>
          </p:nvSpPr>
          <p:spPr>
            <a:xfrm>
              <a:off x="2850400" y="4372975"/>
              <a:ext cx="54825" cy="54825"/>
            </a:xfrm>
            <a:custGeom>
              <a:rect b="b" l="l" r="r" t="t"/>
              <a:pathLst>
                <a:path extrusionOk="0" fill="none" h="2193" w="2193">
                  <a:moveTo>
                    <a:pt x="2192" y="0"/>
                  </a:moveTo>
                  <a:lnTo>
                    <a:pt x="0" y="2192"/>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1"/>
            <p:cNvSpPr/>
            <p:nvPr/>
          </p:nvSpPr>
          <p:spPr>
            <a:xfrm>
              <a:off x="2646425" y="4429600"/>
              <a:ext cx="156500" cy="156500"/>
            </a:xfrm>
            <a:custGeom>
              <a:rect b="b" l="l" r="r" t="t"/>
              <a:pathLst>
                <a:path extrusionOk="0" fill="none" h="6260" w="626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1"/>
            <p:cNvSpPr/>
            <p:nvPr/>
          </p:nvSpPr>
          <p:spPr>
            <a:xfrm>
              <a:off x="2696350" y="4479525"/>
              <a:ext cx="87100" cy="87100"/>
            </a:xfrm>
            <a:custGeom>
              <a:rect b="b" l="l" r="r" t="t"/>
              <a:pathLst>
                <a:path extrusionOk="0" fill="none" h="3484" w="3484">
                  <a:moveTo>
                    <a:pt x="0" y="1"/>
                  </a:moveTo>
                  <a:lnTo>
                    <a:pt x="3483" y="3483"/>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61"/>
          <p:cNvGrpSpPr/>
          <p:nvPr/>
        </p:nvGrpSpPr>
        <p:grpSpPr>
          <a:xfrm>
            <a:off x="5436146" y="3750030"/>
            <a:ext cx="342882" cy="383835"/>
            <a:chOff x="6643075" y="4309650"/>
            <a:chExt cx="407950" cy="456675"/>
          </a:xfrm>
        </p:grpSpPr>
        <p:sp>
          <p:nvSpPr>
            <p:cNvPr id="1221" name="Google Shape;1221;p61"/>
            <p:cNvSpPr/>
            <p:nvPr/>
          </p:nvSpPr>
          <p:spPr>
            <a:xfrm>
              <a:off x="6643075" y="4698125"/>
              <a:ext cx="407950" cy="14625"/>
            </a:xfrm>
            <a:custGeom>
              <a:rect b="b" l="l" r="r" t="t"/>
              <a:pathLst>
                <a:path extrusionOk="0" fill="none" h="585" w="16318">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1"/>
            <p:cNvSpPr/>
            <p:nvPr/>
          </p:nvSpPr>
          <p:spPr>
            <a:xfrm>
              <a:off x="6643075" y="4727350"/>
              <a:ext cx="407950" cy="14625"/>
            </a:xfrm>
            <a:custGeom>
              <a:rect b="b" l="l" r="r" t="t"/>
              <a:pathLst>
                <a:path extrusionOk="0" fill="none" h="585" w="16318">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1"/>
            <p:cNvSpPr/>
            <p:nvPr/>
          </p:nvSpPr>
          <p:spPr>
            <a:xfrm>
              <a:off x="6643075" y="4751700"/>
              <a:ext cx="407950" cy="14625"/>
            </a:xfrm>
            <a:custGeom>
              <a:rect b="b" l="l" r="r" t="t"/>
              <a:pathLst>
                <a:path extrusionOk="0" fill="none" h="585" w="16318">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1"/>
            <p:cNvSpPr/>
            <p:nvPr/>
          </p:nvSpPr>
          <p:spPr>
            <a:xfrm>
              <a:off x="6672900" y="4309650"/>
              <a:ext cx="348900" cy="376300"/>
            </a:xfrm>
            <a:custGeom>
              <a:rect b="b" l="l" r="r" t="t"/>
              <a:pathLst>
                <a:path extrusionOk="0" fill="none" h="15052" w="13956">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1"/>
            <p:cNvSpPr/>
            <p:nvPr/>
          </p:nvSpPr>
          <p:spPr>
            <a:xfrm>
              <a:off x="6805625" y="4452725"/>
              <a:ext cx="15850" cy="28050"/>
            </a:xfrm>
            <a:custGeom>
              <a:rect b="b" l="l" r="r" t="t"/>
              <a:pathLst>
                <a:path extrusionOk="0" fill="none" h="1122" w="634">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1"/>
            <p:cNvSpPr/>
            <p:nvPr/>
          </p:nvSpPr>
          <p:spPr>
            <a:xfrm>
              <a:off x="6872600" y="4452725"/>
              <a:ext cx="15875" cy="28050"/>
            </a:xfrm>
            <a:custGeom>
              <a:rect b="b" l="l" r="r" t="t"/>
              <a:pathLst>
                <a:path extrusionOk="0" fill="none" h="1122" w="635">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1"/>
            <p:cNvSpPr/>
            <p:nvPr/>
          </p:nvSpPr>
          <p:spPr>
            <a:xfrm>
              <a:off x="6709425" y="4414975"/>
              <a:ext cx="275250" cy="54825"/>
            </a:xfrm>
            <a:custGeom>
              <a:rect b="b" l="l" r="r" t="t"/>
              <a:pathLst>
                <a:path extrusionOk="0" fill="none" h="2193" w="11010">
                  <a:moveTo>
                    <a:pt x="11009" y="2193"/>
                  </a:moveTo>
                  <a:lnTo>
                    <a:pt x="5505" y="1"/>
                  </a:lnTo>
                  <a:lnTo>
                    <a:pt x="1" y="2193"/>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1"/>
            <p:cNvSpPr/>
            <p:nvPr/>
          </p:nvSpPr>
          <p:spPr>
            <a:xfrm>
              <a:off x="6733175" y="4382725"/>
              <a:ext cx="227750" cy="37150"/>
            </a:xfrm>
            <a:custGeom>
              <a:rect b="b" l="l" r="r" t="t"/>
              <a:pathLst>
                <a:path extrusionOk="0" fill="none" h="1486" w="9110">
                  <a:moveTo>
                    <a:pt x="1" y="1486"/>
                  </a:moveTo>
                  <a:lnTo>
                    <a:pt x="1681" y="1486"/>
                  </a:lnTo>
                  <a:lnTo>
                    <a:pt x="1681" y="0"/>
                  </a:lnTo>
                  <a:lnTo>
                    <a:pt x="4555" y="0"/>
                  </a:lnTo>
                  <a:lnTo>
                    <a:pt x="7429" y="0"/>
                  </a:lnTo>
                  <a:lnTo>
                    <a:pt x="7429" y="1486"/>
                  </a:lnTo>
                  <a:lnTo>
                    <a:pt x="9109" y="1486"/>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1"/>
            <p:cNvSpPr/>
            <p:nvPr/>
          </p:nvSpPr>
          <p:spPr>
            <a:xfrm>
              <a:off x="6847025" y="4414975"/>
              <a:ext cx="25" cy="145550"/>
            </a:xfrm>
            <a:custGeom>
              <a:rect b="b" l="l" r="r" t="t"/>
              <a:pathLst>
                <a:path extrusionOk="0" fill="none" h="5822" w="1">
                  <a:moveTo>
                    <a:pt x="1" y="1"/>
                  </a:moveTo>
                  <a:lnTo>
                    <a:pt x="1" y="5822"/>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 name="Google Shape;1230;p61"/>
          <p:cNvGrpSpPr/>
          <p:nvPr/>
        </p:nvGrpSpPr>
        <p:grpSpPr>
          <a:xfrm>
            <a:off x="4251419" y="4291984"/>
            <a:ext cx="452420" cy="433992"/>
            <a:chOff x="5233525" y="4954450"/>
            <a:chExt cx="538275" cy="516350"/>
          </a:xfrm>
        </p:grpSpPr>
        <p:sp>
          <p:nvSpPr>
            <p:cNvPr id="1231" name="Google Shape;1231;p61"/>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1"/>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1"/>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1"/>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1"/>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1"/>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1"/>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1"/>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1"/>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1"/>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1"/>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 name="Google Shape;1242;p61"/>
          <p:cNvGrpSpPr/>
          <p:nvPr/>
        </p:nvGrpSpPr>
        <p:grpSpPr>
          <a:xfrm>
            <a:off x="3682338" y="4299654"/>
            <a:ext cx="460615" cy="418653"/>
            <a:chOff x="4556450" y="4963575"/>
            <a:chExt cx="548025" cy="498100"/>
          </a:xfrm>
        </p:grpSpPr>
        <p:sp>
          <p:nvSpPr>
            <p:cNvPr id="1243" name="Google Shape;1243;p61"/>
            <p:cNvSpPr/>
            <p:nvPr/>
          </p:nvSpPr>
          <p:spPr>
            <a:xfrm>
              <a:off x="4611850" y="5222350"/>
              <a:ext cx="436600" cy="239325"/>
            </a:xfrm>
            <a:custGeom>
              <a:rect b="b" l="l" r="r" t="t"/>
              <a:pathLst>
                <a:path extrusionOk="0" fill="none" h="9573" w="17464">
                  <a:moveTo>
                    <a:pt x="1" y="1"/>
                  </a:moveTo>
                  <a:lnTo>
                    <a:pt x="1" y="4677"/>
                  </a:lnTo>
                  <a:lnTo>
                    <a:pt x="8720" y="9572"/>
                  </a:lnTo>
                  <a:lnTo>
                    <a:pt x="17463" y="4677"/>
                  </a:lnTo>
                  <a:lnTo>
                    <a:pt x="17463" y="1"/>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1"/>
            <p:cNvSpPr/>
            <p:nvPr/>
          </p:nvSpPr>
          <p:spPr>
            <a:xfrm>
              <a:off x="4612475" y="4963575"/>
              <a:ext cx="435975" cy="125450"/>
            </a:xfrm>
            <a:custGeom>
              <a:rect b="b" l="l" r="r" t="t"/>
              <a:pathLst>
                <a:path extrusionOk="0" fill="none" h="5018" w="17439">
                  <a:moveTo>
                    <a:pt x="17438" y="5018"/>
                  </a:moveTo>
                  <a:lnTo>
                    <a:pt x="8671" y="1"/>
                  </a:lnTo>
                  <a:lnTo>
                    <a:pt x="0" y="5018"/>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1"/>
            <p:cNvSpPr/>
            <p:nvPr/>
          </p:nvSpPr>
          <p:spPr>
            <a:xfrm>
              <a:off x="4556450" y="5089000"/>
              <a:ext cx="274025" cy="225925"/>
            </a:xfrm>
            <a:custGeom>
              <a:rect b="b" l="l" r="r" t="t"/>
              <a:pathLst>
                <a:path extrusionOk="0" fill="none" h="9037" w="10961">
                  <a:moveTo>
                    <a:pt x="8720" y="9037"/>
                  </a:moveTo>
                  <a:lnTo>
                    <a:pt x="1" y="4068"/>
                  </a:lnTo>
                  <a:lnTo>
                    <a:pt x="2241" y="1"/>
                  </a:lnTo>
                  <a:lnTo>
                    <a:pt x="10960" y="4969"/>
                  </a:lnTo>
                  <a:lnTo>
                    <a:pt x="8720" y="9037"/>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1"/>
            <p:cNvSpPr/>
            <p:nvPr/>
          </p:nvSpPr>
          <p:spPr>
            <a:xfrm>
              <a:off x="4830450" y="5089000"/>
              <a:ext cx="274025" cy="225925"/>
            </a:xfrm>
            <a:custGeom>
              <a:rect b="b" l="l" r="r" t="t"/>
              <a:pathLst>
                <a:path extrusionOk="0" fill="none" h="9037" w="10961">
                  <a:moveTo>
                    <a:pt x="2241" y="9037"/>
                  </a:moveTo>
                  <a:lnTo>
                    <a:pt x="10960" y="4068"/>
                  </a:lnTo>
                  <a:lnTo>
                    <a:pt x="8719" y="1"/>
                  </a:lnTo>
                  <a:lnTo>
                    <a:pt x="0" y="4969"/>
                  </a:lnTo>
                  <a:lnTo>
                    <a:pt x="2241" y="9037"/>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1"/>
            <p:cNvSpPr/>
            <p:nvPr/>
          </p:nvSpPr>
          <p:spPr>
            <a:xfrm>
              <a:off x="4830450" y="5213225"/>
              <a:ext cx="25" cy="248450"/>
            </a:xfrm>
            <a:custGeom>
              <a:rect b="b" l="l" r="r" t="t"/>
              <a:pathLst>
                <a:path extrusionOk="0" fill="none" h="9938" w="1">
                  <a:moveTo>
                    <a:pt x="0" y="0"/>
                  </a:moveTo>
                  <a:lnTo>
                    <a:pt x="0" y="9937"/>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61"/>
          <p:cNvGrpSpPr/>
          <p:nvPr/>
        </p:nvGrpSpPr>
        <p:grpSpPr>
          <a:xfrm>
            <a:off x="299620" y="4390239"/>
            <a:ext cx="445255" cy="246182"/>
            <a:chOff x="531800" y="5071350"/>
            <a:chExt cx="529750" cy="292900"/>
          </a:xfrm>
        </p:grpSpPr>
        <p:sp>
          <p:nvSpPr>
            <p:cNvPr id="1249" name="Google Shape;1249;p61"/>
            <p:cNvSpPr/>
            <p:nvPr/>
          </p:nvSpPr>
          <p:spPr>
            <a:xfrm>
              <a:off x="632875" y="5077450"/>
              <a:ext cx="272200" cy="185725"/>
            </a:xfrm>
            <a:custGeom>
              <a:rect b="b" l="l" r="r" t="t"/>
              <a:pathLst>
                <a:path extrusionOk="0" fill="none" h="7429" w="10888">
                  <a:moveTo>
                    <a:pt x="2947" y="0"/>
                  </a:moveTo>
                  <a:lnTo>
                    <a:pt x="6406" y="7428"/>
                  </a:lnTo>
                  <a:lnTo>
                    <a:pt x="10887" y="2314"/>
                  </a:lnTo>
                  <a:lnTo>
                    <a:pt x="4019" y="2314"/>
                  </a:lnTo>
                  <a:lnTo>
                    <a:pt x="0" y="7428"/>
                  </a:lnTo>
                  <a:lnTo>
                    <a:pt x="6406" y="7428"/>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1"/>
            <p:cNvSpPr/>
            <p:nvPr/>
          </p:nvSpPr>
          <p:spPr>
            <a:xfrm>
              <a:off x="886175" y="5071350"/>
              <a:ext cx="74300" cy="191825"/>
            </a:xfrm>
            <a:custGeom>
              <a:rect b="b" l="l" r="r" t="t"/>
              <a:pathLst>
                <a:path extrusionOk="0" fill="none" h="7673" w="2972">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1"/>
            <p:cNvSpPr/>
            <p:nvPr/>
          </p:nvSpPr>
          <p:spPr>
            <a:xfrm>
              <a:off x="531800" y="5162075"/>
              <a:ext cx="202175" cy="202175"/>
            </a:xfrm>
            <a:custGeom>
              <a:rect b="b" l="l" r="r" t="t"/>
              <a:pathLst>
                <a:path extrusionOk="0" fill="none" h="8087" w="8087">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1"/>
            <p:cNvSpPr/>
            <p:nvPr/>
          </p:nvSpPr>
          <p:spPr>
            <a:xfrm>
              <a:off x="859375" y="5162075"/>
              <a:ext cx="202175" cy="202175"/>
            </a:xfrm>
            <a:custGeom>
              <a:rect b="b" l="l" r="r" t="t"/>
              <a:pathLst>
                <a:path extrusionOk="0" fill="none" h="8087" w="8087">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1"/>
            <p:cNvSpPr/>
            <p:nvPr/>
          </p:nvSpPr>
          <p:spPr>
            <a:xfrm>
              <a:off x="676100" y="5071350"/>
              <a:ext cx="86500" cy="7325"/>
            </a:xfrm>
            <a:custGeom>
              <a:rect b="b" l="l" r="r" t="t"/>
              <a:pathLst>
                <a:path extrusionOk="0" fill="none" h="293" w="3460">
                  <a:moveTo>
                    <a:pt x="1" y="1"/>
                  </a:moveTo>
                  <a:lnTo>
                    <a:pt x="3459" y="293"/>
                  </a:lnTo>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1"/>
            <p:cNvSpPr/>
            <p:nvPr/>
          </p:nvSpPr>
          <p:spPr>
            <a:xfrm>
              <a:off x="941575" y="5244275"/>
              <a:ext cx="37175" cy="37175"/>
            </a:xfrm>
            <a:custGeom>
              <a:rect b="b" l="l" r="r" t="t"/>
              <a:pathLst>
                <a:path extrusionOk="0" fill="none" h="1487" w="1487">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1"/>
            <p:cNvSpPr/>
            <p:nvPr/>
          </p:nvSpPr>
          <p:spPr>
            <a:xfrm>
              <a:off x="614600" y="5244275"/>
              <a:ext cx="37175" cy="37175"/>
            </a:xfrm>
            <a:custGeom>
              <a:rect b="b" l="l" r="r" t="t"/>
              <a:pathLst>
                <a:path extrusionOk="0" fill="none" h="1487" w="1487">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cap="rnd" cmpd="sng" w="12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61"/>
          <p:cNvGrpSpPr/>
          <p:nvPr/>
        </p:nvGrpSpPr>
        <p:grpSpPr>
          <a:xfrm>
            <a:off x="7243894" y="1803400"/>
            <a:ext cx="433992" cy="422729"/>
            <a:chOff x="5916675" y="927975"/>
            <a:chExt cx="516350" cy="502950"/>
          </a:xfrm>
        </p:grpSpPr>
        <p:sp>
          <p:nvSpPr>
            <p:cNvPr id="1257" name="Google Shape;1257;p61"/>
            <p:cNvSpPr/>
            <p:nvPr/>
          </p:nvSpPr>
          <p:spPr>
            <a:xfrm>
              <a:off x="5916675" y="927975"/>
              <a:ext cx="516350" cy="502950"/>
            </a:xfrm>
            <a:custGeom>
              <a:rect b="b" l="l" r="r" t="t"/>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cap="rnd"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1"/>
            <p:cNvSpPr/>
            <p:nvPr/>
          </p:nvSpPr>
          <p:spPr>
            <a:xfrm>
              <a:off x="6006800" y="1011375"/>
              <a:ext cx="336125" cy="336125"/>
            </a:xfrm>
            <a:custGeom>
              <a:rect b="b" l="l" r="r" t="t"/>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cap="rnd"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61"/>
          <p:cNvGrpSpPr/>
          <p:nvPr/>
        </p:nvGrpSpPr>
        <p:grpSpPr>
          <a:xfrm>
            <a:off x="6359914" y="2509302"/>
            <a:ext cx="1079481" cy="1051467"/>
            <a:chOff x="5916675" y="927975"/>
            <a:chExt cx="516350" cy="502950"/>
          </a:xfrm>
        </p:grpSpPr>
        <p:sp>
          <p:nvSpPr>
            <p:cNvPr id="1260" name="Google Shape;1260;p61"/>
            <p:cNvSpPr/>
            <p:nvPr/>
          </p:nvSpPr>
          <p:spPr>
            <a:xfrm>
              <a:off x="5916675" y="927975"/>
              <a:ext cx="516350" cy="502950"/>
            </a:xfrm>
            <a:custGeom>
              <a:rect b="b" l="l" r="r" t="t"/>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cap="rnd" cmpd="sng" w="9525">
              <a:solidFill>
                <a:srgbClr val="F1C23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1"/>
            <p:cNvSpPr/>
            <p:nvPr/>
          </p:nvSpPr>
          <p:spPr>
            <a:xfrm>
              <a:off x="6006800" y="1011375"/>
              <a:ext cx="336125" cy="336125"/>
            </a:xfrm>
            <a:custGeom>
              <a:rect b="b" l="l" r="r" t="t"/>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cap="rnd" cmpd="sng" w="9525">
              <a:solidFill>
                <a:srgbClr val="F1C23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 name="Google Shape;1262;p61"/>
          <p:cNvGrpSpPr/>
          <p:nvPr/>
        </p:nvGrpSpPr>
        <p:grpSpPr>
          <a:xfrm>
            <a:off x="6360057" y="1803400"/>
            <a:ext cx="433992" cy="422729"/>
            <a:chOff x="5916675" y="927975"/>
            <a:chExt cx="516350" cy="502950"/>
          </a:xfrm>
        </p:grpSpPr>
        <p:sp>
          <p:nvSpPr>
            <p:cNvPr id="1263" name="Google Shape;1263;p61"/>
            <p:cNvSpPr/>
            <p:nvPr/>
          </p:nvSpPr>
          <p:spPr>
            <a:xfrm>
              <a:off x="5916675" y="927975"/>
              <a:ext cx="516350" cy="502950"/>
            </a:xfrm>
            <a:custGeom>
              <a:rect b="b" l="l" r="r" t="t"/>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cap="rnd" cmpd="sng" w="121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1"/>
            <p:cNvSpPr/>
            <p:nvPr/>
          </p:nvSpPr>
          <p:spPr>
            <a:xfrm>
              <a:off x="6006800" y="1011375"/>
              <a:ext cx="336125" cy="336125"/>
            </a:xfrm>
            <a:custGeom>
              <a:rect b="b" l="l" r="r" t="t"/>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cap="rnd" cmpd="sng" w="121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5" name="Google Shape;1265;p61"/>
          <p:cNvSpPr/>
          <p:nvPr/>
        </p:nvSpPr>
        <p:spPr>
          <a:xfrm>
            <a:off x="7436055" y="2039778"/>
            <a:ext cx="402263" cy="227229"/>
          </a:xfrm>
          <a:custGeom>
            <a:rect b="b" l="l" r="r" t="t"/>
            <a:pathLst>
              <a:path extrusionOk="0" fill="none" h="10814" w="19144">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cap="rnd" cmpd="sng" w="381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1"/>
          <p:cNvSpPr/>
          <p:nvPr/>
        </p:nvSpPr>
        <p:spPr>
          <a:xfrm>
            <a:off x="6552218" y="2039778"/>
            <a:ext cx="402263" cy="227229"/>
          </a:xfrm>
          <a:custGeom>
            <a:rect b="b" l="l" r="r" t="t"/>
            <a:pathLst>
              <a:path extrusionOk="0" fill="none" h="10814" w="19144">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cap="rnd" cmpd="sng" w="1217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1"/>
          <p:cNvSpPr/>
          <p:nvPr/>
        </p:nvSpPr>
        <p:spPr>
          <a:xfrm>
            <a:off x="6837753" y="3097315"/>
            <a:ext cx="1000561" cy="565194"/>
          </a:xfrm>
          <a:custGeom>
            <a:rect b="b" l="l" r="r" t="t"/>
            <a:pathLst>
              <a:path extrusionOk="0" fill="none" h="10814" w="19144">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cap="rnd" cmpd="sng" w="9525">
            <a:solidFill>
              <a:srgbClr val="6D9EEB"/>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69" name="Google Shape;1269;p61"/>
          <p:cNvSpPr txBox="1"/>
          <p:nvPr>
            <p:ph idx="4294967295" type="body"/>
          </p:nvPr>
        </p:nvSpPr>
        <p:spPr>
          <a:xfrm>
            <a:off x="6248575" y="312075"/>
            <a:ext cx="2438100" cy="1525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900"/>
              <a:t>SlidesCarnival icons are editable shapes. </a:t>
            </a:r>
            <a:br>
              <a:rPr lang="en" sz="900"/>
            </a:br>
            <a:br>
              <a:rPr lang="en" sz="900"/>
            </a:br>
            <a:r>
              <a:rPr lang="en" sz="900"/>
              <a:t>This means that you can:</a:t>
            </a:r>
            <a:endParaRPr sz="900"/>
          </a:p>
          <a:p>
            <a:pPr indent="-285750" lvl="0" marL="457200" rtl="0" algn="l">
              <a:spcBef>
                <a:spcPts val="600"/>
              </a:spcBef>
              <a:spcAft>
                <a:spcPts val="0"/>
              </a:spcAft>
              <a:buSzPts val="900"/>
              <a:buChar char="▫"/>
            </a:pPr>
            <a:r>
              <a:rPr lang="en" sz="900"/>
              <a:t>Resize them without losing quality.</a:t>
            </a:r>
            <a:endParaRPr sz="900"/>
          </a:p>
          <a:p>
            <a:pPr indent="-285750" lvl="0" marL="457200" rtl="0" algn="l">
              <a:spcBef>
                <a:spcPts val="0"/>
              </a:spcBef>
              <a:spcAft>
                <a:spcPts val="0"/>
              </a:spcAft>
              <a:buSzPts val="900"/>
              <a:buChar char="▫"/>
            </a:pPr>
            <a:r>
              <a:rPr lang="en" sz="900"/>
              <a:t>Change fill color and opacity.</a:t>
            </a:r>
            <a:endParaRPr sz="900"/>
          </a:p>
          <a:p>
            <a:pPr indent="-285750" lvl="0" marL="457200" rtl="0" algn="l">
              <a:spcBef>
                <a:spcPts val="0"/>
              </a:spcBef>
              <a:spcAft>
                <a:spcPts val="0"/>
              </a:spcAft>
              <a:buSzPts val="900"/>
              <a:buChar char="▫"/>
            </a:pPr>
            <a:r>
              <a:rPr lang="en" sz="900"/>
              <a:t>Change line color, width and style.</a:t>
            </a:r>
            <a:endParaRPr sz="900"/>
          </a:p>
          <a:p>
            <a:pPr indent="0" lvl="0" marL="0" rtl="0" algn="l">
              <a:spcBef>
                <a:spcPts val="600"/>
              </a:spcBef>
              <a:spcAft>
                <a:spcPts val="0"/>
              </a:spcAft>
              <a:buNone/>
            </a:pPr>
            <a:r>
              <a:rPr lang="en" sz="900"/>
              <a:t>Isn’t that nice? :)</a:t>
            </a:r>
            <a:br>
              <a:rPr lang="en" sz="900"/>
            </a:br>
            <a:br>
              <a:rPr lang="en" sz="900"/>
            </a:br>
            <a:r>
              <a:rPr lang="en" sz="900"/>
              <a:t>Examples:</a:t>
            </a:r>
            <a:br>
              <a:rPr lang="en" sz="900"/>
            </a:br>
            <a:endParaRPr sz="900"/>
          </a:p>
        </p:txBody>
      </p:sp>
      <p:sp>
        <p:nvSpPr>
          <p:cNvPr id="1270" name="Google Shape;1270;p61"/>
          <p:cNvSpPr txBox="1"/>
          <p:nvPr>
            <p:ph idx="4294967295" type="body"/>
          </p:nvPr>
        </p:nvSpPr>
        <p:spPr>
          <a:xfrm>
            <a:off x="6248575" y="4223563"/>
            <a:ext cx="2438100" cy="563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900"/>
              <a:t>Find more icons at </a:t>
            </a:r>
            <a:r>
              <a:rPr lang="en" sz="900" u="sng">
                <a:solidFill>
                  <a:schemeClr val="hlink"/>
                </a:solidFill>
                <a:hlinkClick r:id="rId3"/>
              </a:rPr>
              <a:t>slidescarnival.com/extra-free-resources-icons-and-maps</a:t>
            </a:r>
            <a:endParaRPr sz="900"/>
          </a:p>
          <a:p>
            <a:pPr indent="0" lvl="0" marL="0" rtl="0" algn="l">
              <a:spcBef>
                <a:spcPts val="600"/>
              </a:spcBef>
              <a:spcAft>
                <a:spcPts val="0"/>
              </a:spcAft>
              <a:buNone/>
            </a:pPr>
            <a:r>
              <a:t/>
            </a:r>
            <a:endParaRPr b="1" sz="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7"/>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Behind the Data</a:t>
            </a:r>
            <a:endParaRPr/>
          </a:p>
        </p:txBody>
      </p:sp>
      <p:sp>
        <p:nvSpPr>
          <p:cNvPr id="141" name="Google Shape;141;p17"/>
          <p:cNvSpPr txBox="1"/>
          <p:nvPr>
            <p:ph idx="1" type="body"/>
          </p:nvPr>
        </p:nvSpPr>
        <p:spPr>
          <a:xfrm>
            <a:off x="975250" y="1575121"/>
            <a:ext cx="7193400" cy="2702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Special Operations Recruiting </a:t>
            </a:r>
            <a:r>
              <a:rPr lang="en"/>
              <a:t>Battalion</a:t>
            </a:r>
            <a:r>
              <a:rPr lang="en"/>
              <a:t> </a:t>
            </a:r>
            <a:endParaRPr/>
          </a:p>
          <a:p>
            <a:pPr indent="-381000" lvl="1" marL="914400" rtl="0" algn="l">
              <a:spcBef>
                <a:spcPts val="0"/>
              </a:spcBef>
              <a:spcAft>
                <a:spcPts val="0"/>
              </a:spcAft>
              <a:buSzPts val="2400"/>
              <a:buAutoNum type="alphaLcPeriod"/>
            </a:pPr>
            <a:r>
              <a:rPr lang="en"/>
              <a:t>6 years, 2 Special Operation Careers</a:t>
            </a:r>
            <a:endParaRPr/>
          </a:p>
          <a:p>
            <a:pPr indent="-381000" lvl="1" marL="914400" rtl="0" algn="l">
              <a:spcBef>
                <a:spcPts val="0"/>
              </a:spcBef>
              <a:spcAft>
                <a:spcPts val="0"/>
              </a:spcAft>
              <a:buSzPts val="2400"/>
              <a:buAutoNum type="alphaLcPeriod"/>
            </a:pPr>
            <a:r>
              <a:rPr lang="en"/>
              <a:t>10, 751 Individuals</a:t>
            </a:r>
            <a:endParaRPr/>
          </a:p>
          <a:p>
            <a:pPr indent="-381000" lvl="1" marL="914400" rtl="0" algn="l">
              <a:spcBef>
                <a:spcPts val="0"/>
              </a:spcBef>
              <a:spcAft>
                <a:spcPts val="0"/>
              </a:spcAft>
              <a:buSzPts val="2400"/>
              <a:buAutoNum type="alphaLcPeriod"/>
            </a:pPr>
            <a:r>
              <a:rPr lang="en"/>
              <a:t>23 Attributes</a:t>
            </a:r>
            <a:endParaRPr/>
          </a:p>
          <a:p>
            <a:pPr indent="-381000" lvl="0" marL="457200" rtl="0" algn="l">
              <a:spcBef>
                <a:spcPts val="0"/>
              </a:spcBef>
              <a:spcAft>
                <a:spcPts val="0"/>
              </a:spcAft>
              <a:buSzPts val="2400"/>
              <a:buChar char="▫"/>
            </a:pPr>
            <a:r>
              <a:rPr lang="en"/>
              <a:t>Explore selection outcome data</a:t>
            </a:r>
            <a:endParaRPr/>
          </a:p>
          <a:p>
            <a:pPr indent="-381000" lvl="0" marL="457200" rtl="0" algn="l">
              <a:spcBef>
                <a:spcPts val="0"/>
              </a:spcBef>
              <a:spcAft>
                <a:spcPts val="0"/>
              </a:spcAft>
              <a:buSzPts val="2400"/>
              <a:buChar char="▫"/>
            </a:pPr>
            <a:r>
              <a:rPr lang="en"/>
              <a:t>Predict selection outcomes based on previous attendees.</a:t>
            </a:r>
            <a:endParaRPr/>
          </a:p>
        </p:txBody>
      </p:sp>
      <p:sp>
        <p:nvSpPr>
          <p:cNvPr id="142" name="Google Shape;142;p1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74" name="Shape 1274"/>
        <p:cNvGrpSpPr/>
        <p:nvPr/>
      </p:nvGrpSpPr>
      <p:grpSpPr>
        <a:xfrm>
          <a:off x="0" y="0"/>
          <a:ext cx="0" cy="0"/>
          <a:chOff x="0" y="0"/>
          <a:chExt cx="0" cy="0"/>
        </a:xfrm>
      </p:grpSpPr>
      <p:grpSp>
        <p:nvGrpSpPr>
          <p:cNvPr id="1275" name="Google Shape;1275;p62"/>
          <p:cNvGrpSpPr/>
          <p:nvPr/>
        </p:nvGrpSpPr>
        <p:grpSpPr>
          <a:xfrm>
            <a:off x="3058888" y="1550127"/>
            <a:ext cx="445718" cy="445753"/>
            <a:chOff x="3706812" y="1035050"/>
            <a:chExt cx="4792662" cy="4787899"/>
          </a:xfrm>
        </p:grpSpPr>
        <p:sp>
          <p:nvSpPr>
            <p:cNvPr id="1276" name="Google Shape;1276;p62"/>
            <p:cNvSpPr/>
            <p:nvPr/>
          </p:nvSpPr>
          <p:spPr>
            <a:xfrm>
              <a:off x="5913437" y="4054475"/>
              <a:ext cx="2273299" cy="1746250"/>
            </a:xfrm>
            <a:custGeom>
              <a:rect b="b" l="l" r="r" t="t"/>
              <a:pathLst>
                <a:path extrusionOk="0" h="397" w="517">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7" name="Google Shape;1277;p62"/>
            <p:cNvSpPr/>
            <p:nvPr/>
          </p:nvSpPr>
          <p:spPr>
            <a:xfrm>
              <a:off x="4137025" y="4141787"/>
              <a:ext cx="2019301" cy="1681162"/>
            </a:xfrm>
            <a:custGeom>
              <a:rect b="b" l="l" r="r" t="t"/>
              <a:pathLst>
                <a:path extrusionOk="0" h="382" w="459">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8" name="Google Shape;1278;p62"/>
            <p:cNvSpPr/>
            <p:nvPr/>
          </p:nvSpPr>
          <p:spPr>
            <a:xfrm>
              <a:off x="4014787" y="1057275"/>
              <a:ext cx="2276475" cy="1747837"/>
            </a:xfrm>
            <a:custGeom>
              <a:rect b="b" l="l" r="r" t="t"/>
              <a:pathLst>
                <a:path extrusionOk="0" h="397" w="518">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9" name="Google Shape;1279;p62"/>
            <p:cNvSpPr/>
            <p:nvPr/>
          </p:nvSpPr>
          <p:spPr>
            <a:xfrm>
              <a:off x="3706812" y="2355850"/>
              <a:ext cx="1323975" cy="2309812"/>
            </a:xfrm>
            <a:custGeom>
              <a:rect b="b" l="l" r="r" t="t"/>
              <a:pathLst>
                <a:path extrusionOk="0" h="525" w="301">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0" name="Google Shape;1280;p62"/>
            <p:cNvSpPr/>
            <p:nvPr/>
          </p:nvSpPr>
          <p:spPr>
            <a:xfrm>
              <a:off x="7170737" y="2192337"/>
              <a:ext cx="1328737" cy="2314575"/>
            </a:xfrm>
            <a:custGeom>
              <a:rect b="b" l="l" r="r" t="t"/>
              <a:pathLst>
                <a:path extrusionOk="0" h="526" w="302">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1" name="Google Shape;1281;p62"/>
            <p:cNvSpPr/>
            <p:nvPr/>
          </p:nvSpPr>
          <p:spPr>
            <a:xfrm>
              <a:off x="6045200" y="1035050"/>
              <a:ext cx="2019301" cy="1685925"/>
            </a:xfrm>
            <a:custGeom>
              <a:rect b="b" l="l" r="r" t="t"/>
              <a:pathLst>
                <a:path extrusionOk="0" h="383" w="459">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82" name="Google Shape;1282;p62"/>
          <p:cNvGrpSpPr/>
          <p:nvPr/>
        </p:nvGrpSpPr>
        <p:grpSpPr>
          <a:xfrm>
            <a:off x="1779393" y="1550157"/>
            <a:ext cx="443331" cy="445437"/>
            <a:chOff x="1400175" y="1220787"/>
            <a:chExt cx="4473575" cy="4476750"/>
          </a:xfrm>
        </p:grpSpPr>
        <p:sp>
          <p:nvSpPr>
            <p:cNvPr id="1283" name="Google Shape;1283;p62"/>
            <p:cNvSpPr/>
            <p:nvPr/>
          </p:nvSpPr>
          <p:spPr>
            <a:xfrm>
              <a:off x="1400175" y="3135312"/>
              <a:ext cx="2132011" cy="2562226"/>
            </a:xfrm>
            <a:custGeom>
              <a:rect b="b" l="l" r="r" t="t"/>
              <a:pathLst>
                <a:path extrusionOk="0" h="574" w="478">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4" name="Google Shape;1284;p62"/>
            <p:cNvSpPr/>
            <p:nvPr/>
          </p:nvSpPr>
          <p:spPr>
            <a:xfrm>
              <a:off x="3314700" y="3563937"/>
              <a:ext cx="2559050" cy="2133600"/>
            </a:xfrm>
            <a:custGeom>
              <a:rect b="b" l="l" r="r" t="t"/>
              <a:pathLst>
                <a:path extrusionOk="0" h="478" w="574">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5" name="Google Shape;1285;p62"/>
            <p:cNvSpPr/>
            <p:nvPr/>
          </p:nvSpPr>
          <p:spPr>
            <a:xfrm>
              <a:off x="3741737" y="1223962"/>
              <a:ext cx="2132011" cy="2559050"/>
            </a:xfrm>
            <a:custGeom>
              <a:rect b="b" l="l" r="r" t="t"/>
              <a:pathLst>
                <a:path extrusionOk="0" h="573" w="478">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6" name="Google Shape;1286;p62"/>
            <p:cNvSpPr/>
            <p:nvPr/>
          </p:nvSpPr>
          <p:spPr>
            <a:xfrm>
              <a:off x="1400175" y="1220787"/>
              <a:ext cx="2560637" cy="2133600"/>
            </a:xfrm>
            <a:custGeom>
              <a:rect b="b" l="l" r="r" t="t"/>
              <a:pathLst>
                <a:path extrusionOk="0" h="478" w="574">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87" name="Google Shape;1287;p62"/>
          <p:cNvGrpSpPr/>
          <p:nvPr/>
        </p:nvGrpSpPr>
        <p:grpSpPr>
          <a:xfrm>
            <a:off x="1138046" y="1550171"/>
            <a:ext cx="446045" cy="445465"/>
            <a:chOff x="1649412" y="927100"/>
            <a:chExt cx="5011737" cy="5016500"/>
          </a:xfrm>
        </p:grpSpPr>
        <p:sp>
          <p:nvSpPr>
            <p:cNvPr id="1288" name="Google Shape;1288;p62"/>
            <p:cNvSpPr/>
            <p:nvPr/>
          </p:nvSpPr>
          <p:spPr>
            <a:xfrm>
              <a:off x="2008187" y="4025900"/>
              <a:ext cx="4252913" cy="1917700"/>
            </a:xfrm>
            <a:custGeom>
              <a:rect b="b" l="l" r="r" t="t"/>
              <a:pathLst>
                <a:path extrusionOk="0" h="450" w="999">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9" name="Google Shape;1289;p62"/>
            <p:cNvSpPr/>
            <p:nvPr/>
          </p:nvSpPr>
          <p:spPr>
            <a:xfrm>
              <a:off x="4271962" y="931862"/>
              <a:ext cx="2389187" cy="3724276"/>
            </a:xfrm>
            <a:custGeom>
              <a:rect b="b" l="l" r="r" t="t"/>
              <a:pathLst>
                <a:path extrusionOk="0" h="874" w="561">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0" name="Google Shape;1290;p62"/>
            <p:cNvSpPr/>
            <p:nvPr/>
          </p:nvSpPr>
          <p:spPr>
            <a:xfrm>
              <a:off x="1649412" y="927100"/>
              <a:ext cx="2870200" cy="3652836"/>
            </a:xfrm>
            <a:custGeom>
              <a:rect b="b" l="l" r="r" t="t"/>
              <a:pathLst>
                <a:path extrusionOk="0" h="857" w="674">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91" name="Google Shape;1291;p62"/>
          <p:cNvGrpSpPr/>
          <p:nvPr/>
        </p:nvGrpSpPr>
        <p:grpSpPr>
          <a:xfrm>
            <a:off x="2418397" y="1550424"/>
            <a:ext cx="444870" cy="445286"/>
            <a:chOff x="1301750" y="920750"/>
            <a:chExt cx="5095875" cy="5100637"/>
          </a:xfrm>
        </p:grpSpPr>
        <p:sp>
          <p:nvSpPr>
            <p:cNvPr id="1292" name="Google Shape;1292;p62"/>
            <p:cNvSpPr/>
            <p:nvPr/>
          </p:nvSpPr>
          <p:spPr>
            <a:xfrm>
              <a:off x="1301750" y="2546350"/>
              <a:ext cx="1801812" cy="2917825"/>
            </a:xfrm>
            <a:custGeom>
              <a:rect b="b" l="l" r="r" t="t"/>
              <a:pathLst>
                <a:path extrusionOk="0" h="655" w="405">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3" name="Google Shape;1293;p62"/>
            <p:cNvSpPr/>
            <p:nvPr/>
          </p:nvSpPr>
          <p:spPr>
            <a:xfrm>
              <a:off x="2387600" y="4403725"/>
              <a:ext cx="2865436" cy="1617662"/>
            </a:xfrm>
            <a:custGeom>
              <a:rect b="b" l="l" r="r" t="t"/>
              <a:pathLst>
                <a:path extrusionOk="0" h="363" w="644">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4" name="Google Shape;1294;p62"/>
            <p:cNvSpPr/>
            <p:nvPr/>
          </p:nvSpPr>
          <p:spPr>
            <a:xfrm>
              <a:off x="4546600" y="2790825"/>
              <a:ext cx="1851025" cy="2717800"/>
            </a:xfrm>
            <a:custGeom>
              <a:rect b="b" l="l" r="r" t="t"/>
              <a:pathLst>
                <a:path extrusionOk="0" h="610" w="416">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5" name="Google Shape;1295;p62"/>
            <p:cNvSpPr/>
            <p:nvPr/>
          </p:nvSpPr>
          <p:spPr>
            <a:xfrm>
              <a:off x="3962400" y="925512"/>
              <a:ext cx="2297112" cy="2333625"/>
            </a:xfrm>
            <a:custGeom>
              <a:rect b="b" l="l" r="r" t="t"/>
              <a:pathLst>
                <a:path extrusionOk="0" h="524" w="516">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6" name="Google Shape;1296;p62"/>
            <p:cNvSpPr/>
            <p:nvPr/>
          </p:nvSpPr>
          <p:spPr>
            <a:xfrm>
              <a:off x="1466850" y="920750"/>
              <a:ext cx="2759074" cy="2097087"/>
            </a:xfrm>
            <a:custGeom>
              <a:rect b="b" l="l" r="r" t="t"/>
              <a:pathLst>
                <a:path extrusionOk="0" h="471" w="62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97" name="Google Shape;1297;p62"/>
          <p:cNvGrpSpPr/>
          <p:nvPr/>
        </p:nvGrpSpPr>
        <p:grpSpPr>
          <a:xfrm>
            <a:off x="4341570" y="1550333"/>
            <a:ext cx="445621" cy="445591"/>
            <a:chOff x="5732756" y="2682276"/>
            <a:chExt cx="719905" cy="719856"/>
          </a:xfrm>
        </p:grpSpPr>
        <p:sp>
          <p:nvSpPr>
            <p:cNvPr id="1298" name="Google Shape;1298;p62"/>
            <p:cNvSpPr/>
            <p:nvPr/>
          </p:nvSpPr>
          <p:spPr>
            <a:xfrm>
              <a:off x="5732756" y="2682276"/>
              <a:ext cx="400276" cy="538927"/>
            </a:xfrm>
            <a:custGeom>
              <a:rect b="b" l="l" r="r" t="t"/>
              <a:pathLst>
                <a:path extrusionOk="0" h="902" w="67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9" name="Google Shape;1299;p62"/>
            <p:cNvSpPr/>
            <p:nvPr/>
          </p:nvSpPr>
          <p:spPr>
            <a:xfrm>
              <a:off x="6094186" y="2682276"/>
              <a:ext cx="358476" cy="531209"/>
            </a:xfrm>
            <a:custGeom>
              <a:rect b="b" l="l" r="r" t="t"/>
              <a:pathLst>
                <a:path extrusionOk="0" h="889" w="60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0" name="Google Shape;1300;p62"/>
            <p:cNvSpPr/>
            <p:nvPr/>
          </p:nvSpPr>
          <p:spPr>
            <a:xfrm>
              <a:off x="5787732" y="3124950"/>
              <a:ext cx="616090" cy="277182"/>
            </a:xfrm>
            <a:custGeom>
              <a:rect b="b" l="l" r="r" t="t"/>
              <a:pathLst>
                <a:path extrusionOk="0" h="464" w="1031">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01" name="Google Shape;1301;p62"/>
          <p:cNvGrpSpPr/>
          <p:nvPr/>
        </p:nvGrpSpPr>
        <p:grpSpPr>
          <a:xfrm>
            <a:off x="4982887" y="1550327"/>
            <a:ext cx="445627" cy="445604"/>
            <a:chOff x="6768809" y="2682265"/>
            <a:chExt cx="719915" cy="719877"/>
          </a:xfrm>
        </p:grpSpPr>
        <p:sp>
          <p:nvSpPr>
            <p:cNvPr id="1302" name="Google Shape;1302;p62"/>
            <p:cNvSpPr/>
            <p:nvPr/>
          </p:nvSpPr>
          <p:spPr>
            <a:xfrm>
              <a:off x="6768809" y="2682954"/>
              <a:ext cx="400157" cy="358101"/>
            </a:xfrm>
            <a:custGeom>
              <a:rect b="b" l="l" r="r" t="t"/>
              <a:pathLst>
                <a:path extrusionOk="0" h="571" w="638">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3" name="Google Shape;1303;p62"/>
            <p:cNvSpPr/>
            <p:nvPr/>
          </p:nvSpPr>
          <p:spPr>
            <a:xfrm>
              <a:off x="6768809" y="3002032"/>
              <a:ext cx="358808" cy="400111"/>
            </a:xfrm>
            <a:custGeom>
              <a:rect b="b" l="l" r="r" t="t"/>
              <a:pathLst>
                <a:path extrusionOk="0" h="638" w="572">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4" name="Google Shape;1304;p62"/>
            <p:cNvSpPr/>
            <p:nvPr/>
          </p:nvSpPr>
          <p:spPr>
            <a:xfrm>
              <a:off x="7129915" y="2682265"/>
              <a:ext cx="358808" cy="400111"/>
            </a:xfrm>
            <a:custGeom>
              <a:rect b="b" l="l" r="r" t="t"/>
              <a:pathLst>
                <a:path extrusionOk="0" h="638" w="572">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5" name="Google Shape;1305;p62"/>
            <p:cNvSpPr/>
            <p:nvPr/>
          </p:nvSpPr>
          <p:spPr>
            <a:xfrm>
              <a:off x="7088567" y="3043581"/>
              <a:ext cx="400157" cy="358561"/>
            </a:xfrm>
            <a:custGeom>
              <a:rect b="b" l="l" r="r" t="t"/>
              <a:pathLst>
                <a:path extrusionOk="0" h="572" w="638">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06" name="Google Shape;1306;p62"/>
          <p:cNvGrpSpPr/>
          <p:nvPr/>
        </p:nvGrpSpPr>
        <p:grpSpPr>
          <a:xfrm>
            <a:off x="5624209" y="1550356"/>
            <a:ext cx="445753" cy="445545"/>
            <a:chOff x="7804870" y="2682313"/>
            <a:chExt cx="720118" cy="719782"/>
          </a:xfrm>
        </p:grpSpPr>
        <p:sp>
          <p:nvSpPr>
            <p:cNvPr id="1307" name="Google Shape;1307;p62"/>
            <p:cNvSpPr/>
            <p:nvPr/>
          </p:nvSpPr>
          <p:spPr>
            <a:xfrm>
              <a:off x="7804870" y="2922841"/>
              <a:ext cx="256443" cy="407568"/>
            </a:xfrm>
            <a:custGeom>
              <a:rect b="b" l="l" r="r" t="t"/>
              <a:pathLst>
                <a:path extrusionOk="0" h="598" w="376">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8" name="Google Shape;1308;p62"/>
            <p:cNvSpPr/>
            <p:nvPr/>
          </p:nvSpPr>
          <p:spPr>
            <a:xfrm>
              <a:off x="7823833" y="2682313"/>
              <a:ext cx="377215" cy="304549"/>
            </a:xfrm>
            <a:custGeom>
              <a:rect b="b" l="l" r="r" t="t"/>
              <a:pathLst>
                <a:path extrusionOk="0" h="447" w="553">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9" name="Google Shape;1309;p62"/>
            <p:cNvSpPr/>
            <p:nvPr/>
          </p:nvSpPr>
          <p:spPr>
            <a:xfrm>
              <a:off x="8277575" y="2932985"/>
              <a:ext cx="247414" cy="390661"/>
            </a:xfrm>
            <a:custGeom>
              <a:rect b="b" l="l" r="r" t="t"/>
              <a:pathLst>
                <a:path extrusionOk="0" h="573" w="363">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0" name="Google Shape;1310;p62"/>
            <p:cNvSpPr/>
            <p:nvPr/>
          </p:nvSpPr>
          <p:spPr>
            <a:xfrm>
              <a:off x="8166284" y="2682313"/>
              <a:ext cx="336357" cy="315595"/>
            </a:xfrm>
            <a:custGeom>
              <a:rect b="b" l="l" r="r" t="t"/>
              <a:pathLst>
                <a:path extrusionOk="0" h="463" w="493">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1" name="Google Shape;1311;p62"/>
            <p:cNvSpPr/>
            <p:nvPr/>
          </p:nvSpPr>
          <p:spPr>
            <a:xfrm>
              <a:off x="7965147" y="3183207"/>
              <a:ext cx="408594" cy="218887"/>
            </a:xfrm>
            <a:custGeom>
              <a:rect b="b" l="l" r="r" t="t"/>
              <a:pathLst>
                <a:path extrusionOk="0" h="321" w="599">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12" name="Google Shape;1312;p62"/>
          <p:cNvGrpSpPr/>
          <p:nvPr/>
        </p:nvGrpSpPr>
        <p:grpSpPr>
          <a:xfrm>
            <a:off x="6265657" y="1550125"/>
            <a:ext cx="446293" cy="446006"/>
            <a:chOff x="8841135" y="2681940"/>
            <a:chExt cx="720990" cy="720527"/>
          </a:xfrm>
        </p:grpSpPr>
        <p:sp>
          <p:nvSpPr>
            <p:cNvPr id="1313" name="Google Shape;1313;p62"/>
            <p:cNvSpPr/>
            <p:nvPr/>
          </p:nvSpPr>
          <p:spPr>
            <a:xfrm>
              <a:off x="8841135" y="2874744"/>
              <a:ext cx="210627" cy="348807"/>
            </a:xfrm>
            <a:custGeom>
              <a:rect b="b" l="l" r="r" t="t"/>
              <a:pathLst>
                <a:path extrusionOk="0" h="516" w="312">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4" name="Google Shape;1314;p62"/>
            <p:cNvSpPr/>
            <p:nvPr/>
          </p:nvSpPr>
          <p:spPr>
            <a:xfrm>
              <a:off x="8899694" y="3138374"/>
              <a:ext cx="304599" cy="264093"/>
            </a:xfrm>
            <a:custGeom>
              <a:rect b="b" l="l" r="r" t="t"/>
              <a:pathLst>
                <a:path extrusionOk="0" h="391" w="451">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5" name="Google Shape;1315;p62"/>
            <p:cNvSpPr/>
            <p:nvPr/>
          </p:nvSpPr>
          <p:spPr>
            <a:xfrm>
              <a:off x="8889742" y="2681940"/>
              <a:ext cx="344871" cy="273814"/>
            </a:xfrm>
            <a:custGeom>
              <a:rect b="b" l="l" r="r" t="t"/>
              <a:pathLst>
                <a:path extrusionOk="0" h="405" w="511">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6" name="Google Shape;1316;p62"/>
            <p:cNvSpPr/>
            <p:nvPr/>
          </p:nvSpPr>
          <p:spPr>
            <a:xfrm>
              <a:off x="9198969" y="2681940"/>
              <a:ext cx="304599" cy="264325"/>
            </a:xfrm>
            <a:custGeom>
              <a:rect b="b" l="l" r="r" t="t"/>
              <a:pathLst>
                <a:path extrusionOk="0" h="391" w="451">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7" name="Google Shape;1317;p62"/>
            <p:cNvSpPr/>
            <p:nvPr/>
          </p:nvSpPr>
          <p:spPr>
            <a:xfrm>
              <a:off x="9351499" y="2861088"/>
              <a:ext cx="210627" cy="348807"/>
            </a:xfrm>
            <a:custGeom>
              <a:rect b="b" l="l" r="r" t="t"/>
              <a:pathLst>
                <a:path extrusionOk="0" h="516" w="312">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8" name="Google Shape;1318;p62"/>
            <p:cNvSpPr/>
            <p:nvPr/>
          </p:nvSpPr>
          <p:spPr>
            <a:xfrm>
              <a:off x="9168648" y="3128885"/>
              <a:ext cx="344871" cy="273120"/>
            </a:xfrm>
            <a:custGeom>
              <a:rect b="b" l="l" r="r" t="t"/>
              <a:pathLst>
                <a:path extrusionOk="0" h="404" w="511">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19" name="Google Shape;1319;p62"/>
          <p:cNvGrpSpPr/>
          <p:nvPr/>
        </p:nvGrpSpPr>
        <p:grpSpPr>
          <a:xfrm>
            <a:off x="3699655" y="1550057"/>
            <a:ext cx="445260" cy="445260"/>
            <a:chOff x="4103687" y="1439862"/>
            <a:chExt cx="3986212" cy="3986211"/>
          </a:xfrm>
        </p:grpSpPr>
        <p:sp>
          <p:nvSpPr>
            <p:cNvPr id="1320" name="Google Shape;1320;p62"/>
            <p:cNvSpPr/>
            <p:nvPr/>
          </p:nvSpPr>
          <p:spPr>
            <a:xfrm>
              <a:off x="4103687" y="1439862"/>
              <a:ext cx="2254250" cy="3986211"/>
            </a:xfrm>
            <a:custGeom>
              <a:rect b="b" l="l" r="r" t="t"/>
              <a:pathLst>
                <a:path extrusionOk="0" h="887" w="502">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1" name="Google Shape;1321;p62"/>
            <p:cNvSpPr/>
            <p:nvPr/>
          </p:nvSpPr>
          <p:spPr>
            <a:xfrm>
              <a:off x="5837237" y="1439862"/>
              <a:ext cx="2252662" cy="3986211"/>
            </a:xfrm>
            <a:custGeom>
              <a:rect b="b" l="l" r="r" t="t"/>
              <a:pathLst>
                <a:path extrusionOk="0" h="887" w="502">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22" name="Google Shape;1322;p62"/>
          <p:cNvGrpSpPr/>
          <p:nvPr/>
        </p:nvGrpSpPr>
        <p:grpSpPr>
          <a:xfrm>
            <a:off x="6907645" y="1550361"/>
            <a:ext cx="445803" cy="445535"/>
            <a:chOff x="9878272" y="2682320"/>
            <a:chExt cx="720199" cy="719767"/>
          </a:xfrm>
        </p:grpSpPr>
        <p:sp>
          <p:nvSpPr>
            <p:cNvPr id="1323" name="Google Shape;1323;p62"/>
            <p:cNvSpPr/>
            <p:nvPr/>
          </p:nvSpPr>
          <p:spPr>
            <a:xfrm>
              <a:off x="10056560" y="2963533"/>
              <a:ext cx="541911" cy="438554"/>
            </a:xfrm>
            <a:custGeom>
              <a:rect b="b" l="l" r="r" t="t"/>
              <a:pathLst>
                <a:path extrusionOk="0" h="697" w="861">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4" name="Google Shape;1324;p62"/>
            <p:cNvSpPr/>
            <p:nvPr/>
          </p:nvSpPr>
          <p:spPr>
            <a:xfrm>
              <a:off x="9878272" y="2791266"/>
              <a:ext cx="459066" cy="594405"/>
            </a:xfrm>
            <a:custGeom>
              <a:rect b="b" l="l" r="r" t="t"/>
              <a:pathLst>
                <a:path extrusionOk="0" h="945" w="729">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5" name="Google Shape;1325;p62"/>
            <p:cNvSpPr/>
            <p:nvPr/>
          </p:nvSpPr>
          <p:spPr>
            <a:xfrm>
              <a:off x="9994853" y="2682320"/>
              <a:ext cx="583546" cy="500170"/>
            </a:xfrm>
            <a:custGeom>
              <a:rect b="b" l="l" r="r" t="t"/>
              <a:pathLst>
                <a:path extrusionOk="0" h="795" w="927">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26" name="Google Shape;1326;p62"/>
          <p:cNvGrpSpPr/>
          <p:nvPr/>
        </p:nvGrpSpPr>
        <p:grpSpPr>
          <a:xfrm>
            <a:off x="7549143" y="1550278"/>
            <a:ext cx="445700" cy="445701"/>
            <a:chOff x="10914618" y="2682187"/>
            <a:chExt cx="720033" cy="720033"/>
          </a:xfrm>
        </p:grpSpPr>
        <p:sp>
          <p:nvSpPr>
            <p:cNvPr id="1327" name="Google Shape;1327;p62"/>
            <p:cNvSpPr/>
            <p:nvPr/>
          </p:nvSpPr>
          <p:spPr>
            <a:xfrm>
              <a:off x="11401733" y="2955582"/>
              <a:ext cx="229448" cy="412406"/>
            </a:xfrm>
            <a:custGeom>
              <a:rect b="b" l="l" r="r" t="t"/>
              <a:pathLst>
                <a:path extrusionOk="0" h="602" w="335">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8" name="Google Shape;1328;p62"/>
            <p:cNvSpPr/>
            <p:nvPr/>
          </p:nvSpPr>
          <p:spPr>
            <a:xfrm>
              <a:off x="10914618" y="3012482"/>
              <a:ext cx="370771" cy="315723"/>
            </a:xfrm>
            <a:custGeom>
              <a:rect b="b" l="l" r="r" t="t"/>
              <a:pathLst>
                <a:path extrusionOk="0" h="461" w="542">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9" name="Google Shape;1329;p62"/>
            <p:cNvSpPr/>
            <p:nvPr/>
          </p:nvSpPr>
          <p:spPr>
            <a:xfrm>
              <a:off x="11136202" y="2682187"/>
              <a:ext cx="343016" cy="292593"/>
            </a:xfrm>
            <a:custGeom>
              <a:rect b="b" l="l" r="r" t="t"/>
              <a:pathLst>
                <a:path extrusionOk="0" h="427" w="501">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0" name="Google Shape;1330;p62"/>
            <p:cNvSpPr/>
            <p:nvPr/>
          </p:nvSpPr>
          <p:spPr>
            <a:xfrm>
              <a:off x="10917856" y="2716419"/>
              <a:ext cx="230142" cy="411712"/>
            </a:xfrm>
            <a:custGeom>
              <a:rect b="b" l="l" r="r" t="t"/>
              <a:pathLst>
                <a:path extrusionOk="0" h="601" w="336">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1" name="Google Shape;1331;p62"/>
            <p:cNvSpPr/>
            <p:nvPr/>
          </p:nvSpPr>
          <p:spPr>
            <a:xfrm>
              <a:off x="11069819" y="3108934"/>
              <a:ext cx="343016" cy="293287"/>
            </a:xfrm>
            <a:custGeom>
              <a:rect b="b" l="l" r="r" t="t"/>
              <a:pathLst>
                <a:path extrusionOk="0" h="428" w="501">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2" name="Google Shape;1332;p62"/>
            <p:cNvSpPr/>
            <p:nvPr/>
          </p:nvSpPr>
          <p:spPr>
            <a:xfrm>
              <a:off x="11263647" y="2756203"/>
              <a:ext cx="371003" cy="315723"/>
            </a:xfrm>
            <a:custGeom>
              <a:rect b="b" l="l" r="r" t="t"/>
              <a:pathLst>
                <a:path extrusionOk="0" h="461" w="542">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33" name="Google Shape;1333;p62"/>
          <p:cNvGrpSpPr/>
          <p:nvPr/>
        </p:nvGrpSpPr>
        <p:grpSpPr>
          <a:xfrm>
            <a:off x="1772664" y="843057"/>
            <a:ext cx="361521" cy="445816"/>
            <a:chOff x="1582665" y="1011072"/>
            <a:chExt cx="584040" cy="720220"/>
          </a:xfrm>
        </p:grpSpPr>
        <p:sp>
          <p:nvSpPr>
            <p:cNvPr id="1334" name="Google Shape;1334;p62"/>
            <p:cNvSpPr/>
            <p:nvPr/>
          </p:nvSpPr>
          <p:spPr>
            <a:xfrm>
              <a:off x="1638485" y="1571653"/>
              <a:ext cx="449564" cy="159640"/>
            </a:xfrm>
            <a:custGeom>
              <a:rect b="b" l="l" r="r" t="t"/>
              <a:pathLst>
                <a:path extrusionOk="0" h="273" w="767">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5" name="Google Shape;1335;p62"/>
            <p:cNvSpPr/>
            <p:nvPr/>
          </p:nvSpPr>
          <p:spPr>
            <a:xfrm>
              <a:off x="1590507" y="1435245"/>
              <a:ext cx="515072" cy="136407"/>
            </a:xfrm>
            <a:custGeom>
              <a:rect b="b" l="l" r="r" t="t"/>
              <a:pathLst>
                <a:path extrusionOk="0" h="233" w="879">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6" name="Google Shape;1336;p62"/>
            <p:cNvSpPr/>
            <p:nvPr/>
          </p:nvSpPr>
          <p:spPr>
            <a:xfrm>
              <a:off x="1582665" y="1299068"/>
              <a:ext cx="576890" cy="136177"/>
            </a:xfrm>
            <a:custGeom>
              <a:rect b="b" l="l" r="r" t="t"/>
              <a:pathLst>
                <a:path extrusionOk="0" h="233" w="984">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7" name="Google Shape;1337;p62"/>
            <p:cNvSpPr/>
            <p:nvPr/>
          </p:nvSpPr>
          <p:spPr>
            <a:xfrm>
              <a:off x="1665934" y="1011072"/>
              <a:ext cx="484393" cy="151589"/>
            </a:xfrm>
            <a:custGeom>
              <a:rect b="b" l="l" r="r" t="t"/>
              <a:pathLst>
                <a:path extrusionOk="0" h="259" w="826">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8" name="Google Shape;1338;p62"/>
            <p:cNvSpPr/>
            <p:nvPr/>
          </p:nvSpPr>
          <p:spPr>
            <a:xfrm>
              <a:off x="1639639" y="1162661"/>
              <a:ext cx="527066" cy="136407"/>
            </a:xfrm>
            <a:custGeom>
              <a:rect b="b" l="l" r="r" t="t"/>
              <a:pathLst>
                <a:path extrusionOk="0" h="233" w="899">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39" name="Google Shape;1339;p62"/>
          <p:cNvGrpSpPr/>
          <p:nvPr/>
        </p:nvGrpSpPr>
        <p:grpSpPr>
          <a:xfrm>
            <a:off x="2374048" y="843078"/>
            <a:ext cx="379481" cy="445796"/>
            <a:chOff x="2554206" y="1011105"/>
            <a:chExt cx="613055" cy="720187"/>
          </a:xfrm>
        </p:grpSpPr>
        <p:sp>
          <p:nvSpPr>
            <p:cNvPr id="1340" name="Google Shape;1340;p62"/>
            <p:cNvSpPr/>
            <p:nvPr/>
          </p:nvSpPr>
          <p:spPr>
            <a:xfrm flipH="1">
              <a:off x="2721847" y="1011105"/>
              <a:ext cx="445414" cy="388012"/>
            </a:xfrm>
            <a:custGeom>
              <a:rect b="b" l="l" r="r" t="t"/>
              <a:pathLst>
                <a:path extrusionOk="0" h="771" w="885">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41" name="Google Shape;1341;p62"/>
            <p:cNvSpPr/>
            <p:nvPr/>
          </p:nvSpPr>
          <p:spPr>
            <a:xfrm flipH="1">
              <a:off x="2554206" y="1072424"/>
              <a:ext cx="329184" cy="568718"/>
            </a:xfrm>
            <a:custGeom>
              <a:rect b="b" l="l" r="r" t="t"/>
              <a:pathLst>
                <a:path extrusionOk="0" h="1130" w="654">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42" name="Google Shape;1342;p62"/>
            <p:cNvSpPr/>
            <p:nvPr/>
          </p:nvSpPr>
          <p:spPr>
            <a:xfrm flipH="1">
              <a:off x="2750903" y="1372925"/>
              <a:ext cx="354381" cy="358367"/>
            </a:xfrm>
            <a:custGeom>
              <a:rect b="b" l="l" r="r" t="t"/>
              <a:pathLst>
                <a:path extrusionOk="0" h="712" w="704">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43" name="Google Shape;1343;p62"/>
          <p:cNvGrpSpPr/>
          <p:nvPr/>
        </p:nvGrpSpPr>
        <p:grpSpPr>
          <a:xfrm>
            <a:off x="6922223" y="797418"/>
            <a:ext cx="460705" cy="491455"/>
            <a:chOff x="9901824" y="937343"/>
            <a:chExt cx="744273" cy="793950"/>
          </a:xfrm>
        </p:grpSpPr>
        <p:grpSp>
          <p:nvGrpSpPr>
            <p:cNvPr id="1344" name="Google Shape;1344;p62"/>
            <p:cNvGrpSpPr/>
            <p:nvPr/>
          </p:nvGrpSpPr>
          <p:grpSpPr>
            <a:xfrm>
              <a:off x="9901824" y="937343"/>
              <a:ext cx="744273" cy="793950"/>
              <a:chOff x="9901824" y="937343"/>
              <a:chExt cx="744273" cy="793950"/>
            </a:xfrm>
          </p:grpSpPr>
          <p:sp>
            <p:nvSpPr>
              <p:cNvPr id="1345" name="Google Shape;1345;p62"/>
              <p:cNvSpPr/>
              <p:nvPr/>
            </p:nvSpPr>
            <p:spPr>
              <a:xfrm>
                <a:off x="10463799" y="1043794"/>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46" name="Google Shape;1346;p62"/>
              <p:cNvSpPr/>
              <p:nvPr/>
            </p:nvSpPr>
            <p:spPr>
              <a:xfrm>
                <a:off x="10546077" y="1303491"/>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47" name="Google Shape;1347;p62"/>
              <p:cNvSpPr/>
              <p:nvPr/>
            </p:nvSpPr>
            <p:spPr>
              <a:xfrm>
                <a:off x="10463799" y="1499539"/>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48" name="Google Shape;1348;p62"/>
              <p:cNvSpPr/>
              <p:nvPr/>
            </p:nvSpPr>
            <p:spPr>
              <a:xfrm>
                <a:off x="10008275" y="1500204"/>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49" name="Google Shape;1349;p62"/>
              <p:cNvSpPr/>
              <p:nvPr/>
            </p:nvSpPr>
            <p:spPr>
              <a:xfrm>
                <a:off x="9901824" y="1303934"/>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0" name="Google Shape;1350;p62"/>
              <p:cNvSpPr/>
              <p:nvPr/>
            </p:nvSpPr>
            <p:spPr>
              <a:xfrm>
                <a:off x="10008275" y="1044237"/>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1" name="Google Shape;1351;p62"/>
              <p:cNvSpPr/>
              <p:nvPr/>
            </p:nvSpPr>
            <p:spPr>
              <a:xfrm>
                <a:off x="10267751" y="937343"/>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2" name="Google Shape;1352;p62"/>
              <p:cNvSpPr/>
              <p:nvPr/>
            </p:nvSpPr>
            <p:spPr>
              <a:xfrm>
                <a:off x="10183698" y="1629498"/>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3" name="Google Shape;1353;p62"/>
              <p:cNvSpPr/>
              <p:nvPr/>
            </p:nvSpPr>
            <p:spPr>
              <a:xfrm>
                <a:off x="10188356" y="1667865"/>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4" name="Google Shape;1354;p62"/>
              <p:cNvSpPr/>
              <p:nvPr/>
            </p:nvSpPr>
            <p:spPr>
              <a:xfrm>
                <a:off x="10212751" y="1705567"/>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sp>
          <p:nvSpPr>
            <p:cNvPr id="1355" name="Google Shape;1355;p62"/>
            <p:cNvSpPr/>
            <p:nvPr/>
          </p:nvSpPr>
          <p:spPr>
            <a:xfrm>
              <a:off x="10047751" y="1220548"/>
              <a:ext cx="217117" cy="205362"/>
            </a:xfrm>
            <a:custGeom>
              <a:rect b="b" l="l" r="r" t="t"/>
              <a:pathLst>
                <a:path extrusionOk="0" h="359" w="38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6" name="Google Shape;1356;p62"/>
            <p:cNvSpPr/>
            <p:nvPr/>
          </p:nvSpPr>
          <p:spPr>
            <a:xfrm>
              <a:off x="10063053" y="1080830"/>
              <a:ext cx="205806" cy="250604"/>
            </a:xfrm>
            <a:custGeom>
              <a:rect b="b" l="l" r="r" t="t"/>
              <a:pathLst>
                <a:path extrusionOk="0" h="438" w="36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7" name="Google Shape;1357;p62"/>
            <p:cNvSpPr/>
            <p:nvPr/>
          </p:nvSpPr>
          <p:spPr>
            <a:xfrm>
              <a:off x="10276400" y="1080830"/>
              <a:ext cx="208024" cy="250604"/>
            </a:xfrm>
            <a:custGeom>
              <a:rect b="b" l="l" r="r" t="t"/>
              <a:pathLst>
                <a:path extrusionOk="0" h="438" w="364">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8" name="Google Shape;1358;p62"/>
            <p:cNvSpPr/>
            <p:nvPr/>
          </p:nvSpPr>
          <p:spPr>
            <a:xfrm>
              <a:off x="10280392" y="1218773"/>
              <a:ext cx="219334" cy="208689"/>
            </a:xfrm>
            <a:custGeom>
              <a:rect b="b" l="l" r="r" t="t"/>
              <a:pathLst>
                <a:path extrusionOk="0" h="365" w="384">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9" name="Google Shape;1359;p62"/>
            <p:cNvSpPr/>
            <p:nvPr/>
          </p:nvSpPr>
          <p:spPr>
            <a:xfrm>
              <a:off x="10116279" y="1345184"/>
              <a:ext cx="152580" cy="267681"/>
            </a:xfrm>
            <a:custGeom>
              <a:rect b="b" l="l" r="r" t="t"/>
              <a:pathLst>
                <a:path extrusionOk="0" h="468" w="267">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0" name="Google Shape;1360;p62"/>
            <p:cNvSpPr/>
            <p:nvPr/>
          </p:nvSpPr>
          <p:spPr>
            <a:xfrm>
              <a:off x="10276400" y="1345184"/>
              <a:ext cx="154798" cy="267681"/>
            </a:xfrm>
            <a:custGeom>
              <a:rect b="b" l="l" r="r" t="t"/>
              <a:pathLst>
                <a:path extrusionOk="0" h="468" w="271">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61" name="Google Shape;1361;p62"/>
          <p:cNvGrpSpPr/>
          <p:nvPr/>
        </p:nvGrpSpPr>
        <p:grpSpPr>
          <a:xfrm>
            <a:off x="2993392" y="843244"/>
            <a:ext cx="369868" cy="445629"/>
            <a:chOff x="3554761" y="1011374"/>
            <a:chExt cx="597525" cy="719918"/>
          </a:xfrm>
        </p:grpSpPr>
        <p:sp>
          <p:nvSpPr>
            <p:cNvPr id="1362" name="Google Shape;1362;p62"/>
            <p:cNvSpPr/>
            <p:nvPr/>
          </p:nvSpPr>
          <p:spPr>
            <a:xfrm>
              <a:off x="3615879" y="1376596"/>
              <a:ext cx="441685" cy="354696"/>
            </a:xfrm>
            <a:custGeom>
              <a:rect b="b" l="l" r="r" t="t"/>
              <a:pathLst>
                <a:path extrusionOk="0" h="638" w="797">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3" name="Google Shape;1363;p62"/>
            <p:cNvSpPr/>
            <p:nvPr/>
          </p:nvSpPr>
          <p:spPr>
            <a:xfrm>
              <a:off x="3554761" y="1164199"/>
              <a:ext cx="288366" cy="430478"/>
            </a:xfrm>
            <a:custGeom>
              <a:rect b="b" l="l" r="r" t="t"/>
              <a:pathLst>
                <a:path extrusionOk="0" h="774" w="52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4" name="Google Shape;1364;p62"/>
            <p:cNvSpPr/>
            <p:nvPr/>
          </p:nvSpPr>
          <p:spPr>
            <a:xfrm>
              <a:off x="3860350" y="1126940"/>
              <a:ext cx="291937" cy="427110"/>
            </a:xfrm>
            <a:custGeom>
              <a:rect b="b" l="l" r="r" t="t"/>
              <a:pathLst>
                <a:path extrusionOk="0" h="768" w="527">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5" name="Google Shape;1365;p62"/>
            <p:cNvSpPr/>
            <p:nvPr/>
          </p:nvSpPr>
          <p:spPr>
            <a:xfrm>
              <a:off x="3644023" y="1011374"/>
              <a:ext cx="449665" cy="347961"/>
            </a:xfrm>
            <a:custGeom>
              <a:rect b="b" l="l" r="r" t="t"/>
              <a:pathLst>
                <a:path extrusionOk="0" h="626" w="811">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66" name="Google Shape;1366;p62"/>
          <p:cNvGrpSpPr/>
          <p:nvPr/>
        </p:nvGrpSpPr>
        <p:grpSpPr>
          <a:xfrm>
            <a:off x="3603122" y="843032"/>
            <a:ext cx="370755" cy="445841"/>
            <a:chOff x="4539787" y="1011032"/>
            <a:chExt cx="598958" cy="720261"/>
          </a:xfrm>
        </p:grpSpPr>
        <p:sp>
          <p:nvSpPr>
            <p:cNvPr id="1367" name="Google Shape;1367;p62"/>
            <p:cNvSpPr/>
            <p:nvPr/>
          </p:nvSpPr>
          <p:spPr>
            <a:xfrm>
              <a:off x="4849480" y="1011032"/>
              <a:ext cx="289264" cy="340491"/>
            </a:xfrm>
            <a:custGeom>
              <a:rect b="b" l="l" r="r" t="t"/>
              <a:pathLst>
                <a:path extrusionOk="0" h="610" w="518">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8" name="Google Shape;1368;p62"/>
            <p:cNvSpPr/>
            <p:nvPr/>
          </p:nvSpPr>
          <p:spPr>
            <a:xfrm>
              <a:off x="4599335" y="1012768"/>
              <a:ext cx="277094" cy="339188"/>
            </a:xfrm>
            <a:custGeom>
              <a:rect b="b" l="l" r="r" t="t"/>
              <a:pathLst>
                <a:path extrusionOk="0" h="608" w="496">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9" name="Google Shape;1369;p62"/>
            <p:cNvSpPr/>
            <p:nvPr/>
          </p:nvSpPr>
          <p:spPr>
            <a:xfrm>
              <a:off x="4539787" y="1276220"/>
              <a:ext cx="295350" cy="349606"/>
            </a:xfrm>
            <a:custGeom>
              <a:rect b="b" l="l" r="r" t="t"/>
              <a:pathLst>
                <a:path extrusionOk="0" h="627" w="529">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70" name="Google Shape;1370;p62"/>
            <p:cNvSpPr/>
            <p:nvPr/>
          </p:nvSpPr>
          <p:spPr>
            <a:xfrm>
              <a:off x="4854479" y="1272314"/>
              <a:ext cx="277529" cy="353078"/>
            </a:xfrm>
            <a:custGeom>
              <a:rect b="b" l="l" r="r" t="t"/>
              <a:pathLst>
                <a:path extrusionOk="0" h="633" w="497">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71" name="Google Shape;1371;p62"/>
            <p:cNvSpPr/>
            <p:nvPr/>
          </p:nvSpPr>
          <p:spPr>
            <a:xfrm>
              <a:off x="4661491" y="1370403"/>
              <a:ext cx="388584" cy="360890"/>
            </a:xfrm>
            <a:custGeom>
              <a:rect b="b" l="l" r="r" t="t"/>
              <a:pathLst>
                <a:path extrusionOk="0" h="647" w="696">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72" name="Google Shape;1372;p62"/>
          <p:cNvGrpSpPr/>
          <p:nvPr/>
        </p:nvGrpSpPr>
        <p:grpSpPr>
          <a:xfrm>
            <a:off x="4213740" y="843140"/>
            <a:ext cx="366917" cy="445733"/>
            <a:chOff x="5526246" y="1011207"/>
            <a:chExt cx="592758" cy="720086"/>
          </a:xfrm>
        </p:grpSpPr>
        <p:sp>
          <p:nvSpPr>
            <p:cNvPr id="1373" name="Google Shape;1373;p62"/>
            <p:cNvSpPr/>
            <p:nvPr/>
          </p:nvSpPr>
          <p:spPr>
            <a:xfrm>
              <a:off x="5632379" y="1011207"/>
              <a:ext cx="311420" cy="340347"/>
            </a:xfrm>
            <a:custGeom>
              <a:rect b="b" l="l" r="r" t="t"/>
              <a:pathLst>
                <a:path extrusionOk="0" h="567" w="518">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74" name="Google Shape;1374;p62"/>
            <p:cNvSpPr/>
            <p:nvPr/>
          </p:nvSpPr>
          <p:spPr>
            <a:xfrm>
              <a:off x="5835019" y="1041711"/>
              <a:ext cx="283984" cy="330260"/>
            </a:xfrm>
            <a:custGeom>
              <a:rect b="b" l="l" r="r" t="t"/>
              <a:pathLst>
                <a:path extrusionOk="0" h="550" w="473">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75" name="Google Shape;1375;p62"/>
            <p:cNvSpPr/>
            <p:nvPr/>
          </p:nvSpPr>
          <p:spPr>
            <a:xfrm>
              <a:off x="5837907" y="1326815"/>
              <a:ext cx="260158" cy="268291"/>
            </a:xfrm>
            <a:custGeom>
              <a:rect b="b" l="l" r="r" t="t"/>
              <a:pathLst>
                <a:path extrusionOk="0" h="447" w="433">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76" name="Google Shape;1376;p62"/>
            <p:cNvSpPr/>
            <p:nvPr/>
          </p:nvSpPr>
          <p:spPr>
            <a:xfrm>
              <a:off x="5725035" y="1379176"/>
              <a:ext cx="304441" cy="352116"/>
            </a:xfrm>
            <a:custGeom>
              <a:rect b="b" l="l" r="r" t="t"/>
              <a:pathLst>
                <a:path extrusionOk="0" h="587" w="507">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77" name="Google Shape;1377;p62"/>
            <p:cNvSpPr/>
            <p:nvPr/>
          </p:nvSpPr>
          <p:spPr>
            <a:xfrm>
              <a:off x="5526246" y="1358760"/>
              <a:ext cx="289521" cy="285105"/>
            </a:xfrm>
            <a:custGeom>
              <a:rect b="b" l="l" r="r" t="t"/>
              <a:pathLst>
                <a:path extrusionOk="0" h="475" w="482">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78" name="Google Shape;1378;p62"/>
            <p:cNvSpPr/>
            <p:nvPr/>
          </p:nvSpPr>
          <p:spPr>
            <a:xfrm>
              <a:off x="5530337" y="1130580"/>
              <a:ext cx="282300" cy="276217"/>
            </a:xfrm>
            <a:custGeom>
              <a:rect b="b" l="l" r="r" t="t"/>
              <a:pathLst>
                <a:path extrusionOk="0" h="460" w="47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79" name="Google Shape;1379;p62"/>
          <p:cNvGrpSpPr/>
          <p:nvPr/>
        </p:nvGrpSpPr>
        <p:grpSpPr>
          <a:xfrm>
            <a:off x="1168508" y="843134"/>
            <a:ext cx="364294" cy="445740"/>
            <a:chOff x="606645" y="1011196"/>
            <a:chExt cx="588520" cy="720096"/>
          </a:xfrm>
        </p:grpSpPr>
        <p:sp>
          <p:nvSpPr>
            <p:cNvPr id="1380" name="Google Shape;1380;p62"/>
            <p:cNvSpPr/>
            <p:nvPr/>
          </p:nvSpPr>
          <p:spPr>
            <a:xfrm>
              <a:off x="659316" y="1517469"/>
              <a:ext cx="456722" cy="213824"/>
            </a:xfrm>
            <a:custGeom>
              <a:rect b="b" l="l" r="r" t="t"/>
              <a:pathLst>
                <a:path extrusionOk="0" h="358" w="763">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1" name="Google Shape;1381;p62"/>
            <p:cNvSpPr/>
            <p:nvPr/>
          </p:nvSpPr>
          <p:spPr>
            <a:xfrm>
              <a:off x="606645" y="1354464"/>
              <a:ext cx="561583" cy="154615"/>
            </a:xfrm>
            <a:custGeom>
              <a:rect b="b" l="l" r="r" t="t"/>
              <a:pathLst>
                <a:path extrusionOk="0" h="259" w="938">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2" name="Google Shape;1382;p62"/>
            <p:cNvSpPr/>
            <p:nvPr/>
          </p:nvSpPr>
          <p:spPr>
            <a:xfrm>
              <a:off x="661721" y="1191460"/>
              <a:ext cx="533444" cy="154135"/>
            </a:xfrm>
            <a:custGeom>
              <a:rect b="b" l="l" r="r" t="t"/>
              <a:pathLst>
                <a:path extrusionOk="0" h="258" w="891">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3" name="Google Shape;1383;p62"/>
            <p:cNvSpPr/>
            <p:nvPr/>
          </p:nvSpPr>
          <p:spPr>
            <a:xfrm>
              <a:off x="683367" y="1011196"/>
              <a:ext cx="497368" cy="171394"/>
            </a:xfrm>
            <a:custGeom>
              <a:rect b="b" l="l" r="r" t="t"/>
              <a:pathLst>
                <a:path extrusionOk="0" h="287" w="831">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84" name="Google Shape;1384;p62"/>
          <p:cNvGrpSpPr/>
          <p:nvPr/>
        </p:nvGrpSpPr>
        <p:grpSpPr>
          <a:xfrm>
            <a:off x="7622791" y="843111"/>
            <a:ext cx="298405" cy="445762"/>
            <a:chOff x="11033597" y="1011159"/>
            <a:chExt cx="482075" cy="720133"/>
          </a:xfrm>
        </p:grpSpPr>
        <p:sp>
          <p:nvSpPr>
            <p:cNvPr id="1385" name="Google Shape;1385;p62"/>
            <p:cNvSpPr/>
            <p:nvPr/>
          </p:nvSpPr>
          <p:spPr>
            <a:xfrm>
              <a:off x="11033597" y="1414369"/>
              <a:ext cx="482075" cy="151349"/>
            </a:xfrm>
            <a:custGeom>
              <a:rect b="b" l="l" r="r" t="t"/>
              <a:pathLst>
                <a:path extrusionOk="0" h="227" w="724">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86" name="Google Shape;1386;p62"/>
            <p:cNvSpPr/>
            <p:nvPr/>
          </p:nvSpPr>
          <p:spPr>
            <a:xfrm>
              <a:off x="11142821" y="1011159"/>
              <a:ext cx="263627" cy="229006"/>
            </a:xfrm>
            <a:custGeom>
              <a:rect b="b" l="l" r="r" t="t"/>
              <a:pathLst>
                <a:path extrusionOk="0" h="343" w="396">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87" name="Google Shape;1387;p62"/>
            <p:cNvSpPr/>
            <p:nvPr/>
          </p:nvSpPr>
          <p:spPr>
            <a:xfrm>
              <a:off x="11052228" y="1576445"/>
              <a:ext cx="444813" cy="154847"/>
            </a:xfrm>
            <a:custGeom>
              <a:rect b="b" l="l" r="r" t="t"/>
              <a:pathLst>
                <a:path extrusionOk="0" h="232" w="668">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88" name="Google Shape;1388;p62"/>
            <p:cNvSpPr/>
            <p:nvPr/>
          </p:nvSpPr>
          <p:spPr>
            <a:xfrm>
              <a:off x="11051762" y="1251592"/>
              <a:ext cx="446676" cy="151349"/>
            </a:xfrm>
            <a:custGeom>
              <a:rect b="b" l="l" r="r" t="t"/>
              <a:pathLst>
                <a:path extrusionOk="0" h="227" w="671">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389" name="Google Shape;1389;p62"/>
          <p:cNvGrpSpPr/>
          <p:nvPr/>
        </p:nvGrpSpPr>
        <p:grpSpPr>
          <a:xfrm>
            <a:off x="6221656" y="797418"/>
            <a:ext cx="460705" cy="491455"/>
            <a:chOff x="8770051" y="937343"/>
            <a:chExt cx="744273" cy="793950"/>
          </a:xfrm>
        </p:grpSpPr>
        <p:sp>
          <p:nvSpPr>
            <p:cNvPr id="1390" name="Google Shape;1390;p62"/>
            <p:cNvSpPr/>
            <p:nvPr/>
          </p:nvSpPr>
          <p:spPr>
            <a:xfrm>
              <a:off x="8968558" y="1402926"/>
              <a:ext cx="348361" cy="98539"/>
            </a:xfrm>
            <a:custGeom>
              <a:rect b="b" l="l" r="r" t="t"/>
              <a:pathLst>
                <a:path extrusionOk="0" h="492696" w="1741804">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1" name="Google Shape;1391;p62"/>
            <p:cNvSpPr/>
            <p:nvPr/>
          </p:nvSpPr>
          <p:spPr>
            <a:xfrm>
              <a:off x="8960465" y="1079360"/>
              <a:ext cx="362496" cy="102351"/>
            </a:xfrm>
            <a:custGeom>
              <a:rect b="b" l="l" r="r" t="t"/>
              <a:pathLst>
                <a:path extrusionOk="0" h="511754" w="181248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2" name="Google Shape;1392;p62"/>
            <p:cNvSpPr/>
            <p:nvPr/>
          </p:nvSpPr>
          <p:spPr>
            <a:xfrm>
              <a:off x="8930121" y="1189758"/>
              <a:ext cx="422643" cy="98539"/>
            </a:xfrm>
            <a:custGeom>
              <a:rect b="b" l="l" r="r" t="t"/>
              <a:pathLst>
                <a:path extrusionOk="0" h="492696" w="2113216">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3" name="Google Shape;1393;p62"/>
            <p:cNvSpPr/>
            <p:nvPr/>
          </p:nvSpPr>
          <p:spPr>
            <a:xfrm>
              <a:off x="8930847" y="1296342"/>
              <a:ext cx="421894" cy="98539"/>
            </a:xfrm>
            <a:custGeom>
              <a:rect b="b" l="l" r="r" t="t"/>
              <a:pathLst>
                <a:path extrusionOk="0" h="492696" w="2109469">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4" name="Google Shape;1394;p62"/>
            <p:cNvSpPr/>
            <p:nvPr/>
          </p:nvSpPr>
          <p:spPr>
            <a:xfrm>
              <a:off x="9031006" y="1509510"/>
              <a:ext cx="223837" cy="102349"/>
            </a:xfrm>
            <a:custGeom>
              <a:rect b="b" l="l" r="r" t="t"/>
              <a:pathLst>
                <a:path extrusionOk="0" h="511746" w="1119187">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395" name="Google Shape;1395;p62"/>
            <p:cNvGrpSpPr/>
            <p:nvPr/>
          </p:nvGrpSpPr>
          <p:grpSpPr>
            <a:xfrm>
              <a:off x="8770051" y="937343"/>
              <a:ext cx="744273" cy="793950"/>
              <a:chOff x="6565437" y="1588001"/>
              <a:chExt cx="744273" cy="793950"/>
            </a:xfrm>
          </p:grpSpPr>
          <p:sp>
            <p:nvSpPr>
              <p:cNvPr id="1396" name="Google Shape;1396;p62"/>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7" name="Google Shape;1397;p62"/>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8" name="Google Shape;1398;p62"/>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9" name="Google Shape;1399;p62"/>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0" name="Google Shape;1400;p62"/>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1" name="Google Shape;1401;p62"/>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2" name="Google Shape;1402;p62"/>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3" name="Google Shape;1403;p62"/>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4" name="Google Shape;1404;p62"/>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5" name="Google Shape;1405;p62"/>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1406" name="Google Shape;1406;p62"/>
          <p:cNvGrpSpPr/>
          <p:nvPr/>
        </p:nvGrpSpPr>
        <p:grpSpPr>
          <a:xfrm>
            <a:off x="4820520" y="797418"/>
            <a:ext cx="460705" cy="491455"/>
            <a:chOff x="6506504" y="937343"/>
            <a:chExt cx="744273" cy="793950"/>
          </a:xfrm>
        </p:grpSpPr>
        <p:sp>
          <p:nvSpPr>
            <p:cNvPr id="1407" name="Google Shape;1407;p62"/>
            <p:cNvSpPr/>
            <p:nvPr/>
          </p:nvSpPr>
          <p:spPr>
            <a:xfrm>
              <a:off x="6666683" y="1079385"/>
              <a:ext cx="422268" cy="171940"/>
            </a:xfrm>
            <a:custGeom>
              <a:rect b="b" l="l" r="r" t="t"/>
              <a:pathLst>
                <a:path extrusionOk="0" h="859701" w="2085276">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8" name="Google Shape;1408;p62"/>
            <p:cNvSpPr/>
            <p:nvPr/>
          </p:nvSpPr>
          <p:spPr>
            <a:xfrm>
              <a:off x="6664423" y="1259933"/>
              <a:ext cx="427985" cy="171450"/>
            </a:xfrm>
            <a:custGeom>
              <a:rect b="b" l="l" r="r" t="t"/>
              <a:pathLst>
                <a:path extrusionOk="0" h="857250" w="2113506">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9" name="Google Shape;1409;p62"/>
            <p:cNvSpPr/>
            <p:nvPr/>
          </p:nvSpPr>
          <p:spPr>
            <a:xfrm>
              <a:off x="6727642" y="1439988"/>
              <a:ext cx="303068" cy="171348"/>
            </a:xfrm>
            <a:custGeom>
              <a:rect b="b" l="l" r="r" t="t"/>
              <a:pathLst>
                <a:path extrusionOk="0" h="856741" w="1496631">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410" name="Google Shape;1410;p62"/>
            <p:cNvGrpSpPr/>
            <p:nvPr/>
          </p:nvGrpSpPr>
          <p:grpSpPr>
            <a:xfrm>
              <a:off x="6506504" y="937343"/>
              <a:ext cx="744273" cy="793950"/>
              <a:chOff x="6565437" y="1588001"/>
              <a:chExt cx="744273" cy="793950"/>
            </a:xfrm>
          </p:grpSpPr>
          <p:sp>
            <p:nvSpPr>
              <p:cNvPr id="1411" name="Google Shape;1411;p62"/>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2" name="Google Shape;1412;p62"/>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3" name="Google Shape;1413;p62"/>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4" name="Google Shape;1414;p62"/>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5" name="Google Shape;1415;p62"/>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6" name="Google Shape;1416;p62"/>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7" name="Google Shape;1417;p62"/>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8" name="Google Shape;1418;p62"/>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9" name="Google Shape;1419;p62"/>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0" name="Google Shape;1420;p62"/>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1421" name="Google Shape;1421;p62"/>
          <p:cNvGrpSpPr/>
          <p:nvPr/>
        </p:nvGrpSpPr>
        <p:grpSpPr>
          <a:xfrm>
            <a:off x="5521088" y="797418"/>
            <a:ext cx="460705" cy="491455"/>
            <a:chOff x="7638277" y="937343"/>
            <a:chExt cx="744273" cy="793950"/>
          </a:xfrm>
        </p:grpSpPr>
        <p:sp>
          <p:nvSpPr>
            <p:cNvPr id="1422" name="Google Shape;1422;p62"/>
            <p:cNvSpPr/>
            <p:nvPr/>
          </p:nvSpPr>
          <p:spPr>
            <a:xfrm>
              <a:off x="8012931" y="1079385"/>
              <a:ext cx="217151" cy="253479"/>
            </a:xfrm>
            <a:custGeom>
              <a:rect b="b" l="l" r="r" t="t"/>
              <a:pathLst>
                <a:path extrusionOk="0" h="1267396" w="1085755">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23" name="Google Shape;1423;p62"/>
            <p:cNvSpPr/>
            <p:nvPr/>
          </p:nvSpPr>
          <p:spPr>
            <a:xfrm>
              <a:off x="7789628" y="1079436"/>
              <a:ext cx="214318" cy="253428"/>
            </a:xfrm>
            <a:custGeom>
              <a:rect b="b" l="l" r="r" t="t"/>
              <a:pathLst>
                <a:path extrusionOk="0" h="1267142" w="1071591">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24" name="Google Shape;1424;p62"/>
            <p:cNvSpPr/>
            <p:nvPr/>
          </p:nvSpPr>
          <p:spPr>
            <a:xfrm>
              <a:off x="8012931" y="1341261"/>
              <a:ext cx="202133" cy="270446"/>
            </a:xfrm>
            <a:custGeom>
              <a:rect b="b" l="l" r="r" t="t"/>
              <a:pathLst>
                <a:path extrusionOk="0" h="1352232" w="1010666">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25" name="Google Shape;1425;p62"/>
            <p:cNvSpPr/>
            <p:nvPr/>
          </p:nvSpPr>
          <p:spPr>
            <a:xfrm>
              <a:off x="7804733" y="1341261"/>
              <a:ext cx="199288" cy="270439"/>
            </a:xfrm>
            <a:custGeom>
              <a:rect b="b" l="l" r="r" t="t"/>
              <a:pathLst>
                <a:path extrusionOk="0" h="1352197" w="996442">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426" name="Google Shape;1426;p62"/>
            <p:cNvGrpSpPr/>
            <p:nvPr/>
          </p:nvGrpSpPr>
          <p:grpSpPr>
            <a:xfrm>
              <a:off x="7638277" y="937343"/>
              <a:ext cx="744273" cy="793950"/>
              <a:chOff x="6565437" y="1588001"/>
              <a:chExt cx="744273" cy="793950"/>
            </a:xfrm>
          </p:grpSpPr>
          <p:sp>
            <p:nvSpPr>
              <p:cNvPr id="1427" name="Google Shape;1427;p62"/>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8" name="Google Shape;1428;p62"/>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9" name="Google Shape;1429;p62"/>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0" name="Google Shape;1430;p62"/>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1" name="Google Shape;1431;p62"/>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2" name="Google Shape;1432;p62"/>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3" name="Google Shape;1433;p62"/>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4" name="Google Shape;1434;p62"/>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5" name="Google Shape;1435;p62"/>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6" name="Google Shape;1436;p62"/>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1437" name="Google Shape;1437;p62"/>
          <p:cNvGrpSpPr/>
          <p:nvPr/>
        </p:nvGrpSpPr>
        <p:grpSpPr>
          <a:xfrm>
            <a:off x="3061198" y="2986973"/>
            <a:ext cx="445779" cy="400764"/>
            <a:chOff x="3778727" y="4460423"/>
            <a:chExt cx="720160" cy="647438"/>
          </a:xfrm>
        </p:grpSpPr>
        <p:sp>
          <p:nvSpPr>
            <p:cNvPr id="1438" name="Google Shape;1438;p62"/>
            <p:cNvSpPr/>
            <p:nvPr/>
          </p:nvSpPr>
          <p:spPr>
            <a:xfrm>
              <a:off x="3957011" y="4902228"/>
              <a:ext cx="364723" cy="110621"/>
            </a:xfrm>
            <a:custGeom>
              <a:rect b="b" l="l" r="r" t="t"/>
              <a:pathLst>
                <a:path extrusionOk="0" h="194" w="64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9" name="Google Shape;1439;p62"/>
            <p:cNvSpPr/>
            <p:nvPr/>
          </p:nvSpPr>
          <p:spPr>
            <a:xfrm>
              <a:off x="4002092" y="4999728"/>
              <a:ext cx="275015" cy="108132"/>
            </a:xfrm>
            <a:custGeom>
              <a:rect b="b" l="l" r="r" t="t"/>
              <a:pathLst>
                <a:path extrusionOk="0" h="190" w="483">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0" name="Google Shape;1440;p62"/>
            <p:cNvSpPr/>
            <p:nvPr/>
          </p:nvSpPr>
          <p:spPr>
            <a:xfrm>
              <a:off x="3780312" y="4519014"/>
              <a:ext cx="718575" cy="115145"/>
            </a:xfrm>
            <a:custGeom>
              <a:rect b="b" l="l" r="r" t="t"/>
              <a:pathLst>
                <a:path extrusionOk="0" h="202" w="1261">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1" name="Google Shape;1441;p62"/>
            <p:cNvSpPr/>
            <p:nvPr/>
          </p:nvSpPr>
          <p:spPr>
            <a:xfrm>
              <a:off x="3868662" y="4710395"/>
              <a:ext cx="541875" cy="112657"/>
            </a:xfrm>
            <a:custGeom>
              <a:rect b="b" l="l" r="r" t="t"/>
              <a:pathLst>
                <a:path extrusionOk="0" h="198" w="951">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2" name="Google Shape;1442;p62"/>
            <p:cNvSpPr/>
            <p:nvPr/>
          </p:nvSpPr>
          <p:spPr>
            <a:xfrm>
              <a:off x="3824940" y="4614704"/>
              <a:ext cx="629543" cy="114014"/>
            </a:xfrm>
            <a:custGeom>
              <a:rect b="b" l="l" r="r" t="t"/>
              <a:pathLst>
                <a:path extrusionOk="0" h="200" w="1105">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3" name="Google Shape;1443;p62"/>
            <p:cNvSpPr/>
            <p:nvPr/>
          </p:nvSpPr>
          <p:spPr>
            <a:xfrm>
              <a:off x="3912610" y="4806085"/>
              <a:ext cx="453525" cy="112204"/>
            </a:xfrm>
            <a:custGeom>
              <a:rect b="b" l="l" r="r" t="t"/>
              <a:pathLst>
                <a:path extrusionOk="0" h="197" w="796">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4" name="Google Shape;1444;p62"/>
            <p:cNvSpPr/>
            <p:nvPr/>
          </p:nvSpPr>
          <p:spPr>
            <a:xfrm>
              <a:off x="3778727" y="4460423"/>
              <a:ext cx="719100" cy="792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45" name="Google Shape;1445;p62"/>
          <p:cNvGrpSpPr/>
          <p:nvPr/>
        </p:nvGrpSpPr>
        <p:grpSpPr>
          <a:xfrm>
            <a:off x="1138083" y="2972048"/>
            <a:ext cx="445680" cy="430613"/>
            <a:chOff x="557494" y="4436312"/>
            <a:chExt cx="720000" cy="695660"/>
          </a:xfrm>
        </p:grpSpPr>
        <p:sp>
          <p:nvSpPr>
            <p:cNvPr id="1446" name="Google Shape;1446;p62"/>
            <p:cNvSpPr/>
            <p:nvPr/>
          </p:nvSpPr>
          <p:spPr>
            <a:xfrm>
              <a:off x="557494" y="4436312"/>
              <a:ext cx="720000" cy="1446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7" name="Google Shape;1447;p62"/>
            <p:cNvSpPr/>
            <p:nvPr/>
          </p:nvSpPr>
          <p:spPr>
            <a:xfrm>
              <a:off x="651816" y="4730082"/>
              <a:ext cx="533789" cy="218575"/>
            </a:xfrm>
            <a:custGeom>
              <a:rect b="b" l="l" r="r" t="t"/>
              <a:pathLst>
                <a:path extrusionOk="0" h="325" w="791">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8" name="Google Shape;1448;p62"/>
            <p:cNvSpPr/>
            <p:nvPr/>
          </p:nvSpPr>
          <p:spPr>
            <a:xfrm>
              <a:off x="564298" y="4539996"/>
              <a:ext cx="709060" cy="225815"/>
            </a:xfrm>
            <a:custGeom>
              <a:rect b="b" l="l" r="r" t="t"/>
              <a:pathLst>
                <a:path extrusionOk="0" h="336" w="1051">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9" name="Google Shape;1449;p62"/>
            <p:cNvSpPr/>
            <p:nvPr/>
          </p:nvSpPr>
          <p:spPr>
            <a:xfrm>
              <a:off x="739569" y="4921102"/>
              <a:ext cx="357815" cy="210870"/>
            </a:xfrm>
            <a:custGeom>
              <a:rect b="b" l="l" r="r" t="t"/>
              <a:pathLst>
                <a:path extrusionOk="0" h="314" w="53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50" name="Google Shape;1450;p62"/>
          <p:cNvGrpSpPr/>
          <p:nvPr/>
        </p:nvGrpSpPr>
        <p:grpSpPr>
          <a:xfrm>
            <a:off x="4343305" y="2964459"/>
            <a:ext cx="445833" cy="445792"/>
            <a:chOff x="5926265" y="4424051"/>
            <a:chExt cx="720246" cy="720181"/>
          </a:xfrm>
        </p:grpSpPr>
        <p:sp>
          <p:nvSpPr>
            <p:cNvPr id="1451" name="Google Shape;1451;p62"/>
            <p:cNvSpPr/>
            <p:nvPr/>
          </p:nvSpPr>
          <p:spPr>
            <a:xfrm>
              <a:off x="5926265" y="4424051"/>
              <a:ext cx="355650" cy="355620"/>
            </a:xfrm>
            <a:custGeom>
              <a:rect b="b" l="l" r="r" t="t"/>
              <a:pathLst>
                <a:path extrusionOk="0" h="671" w="671">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52" name="Google Shape;1452;p62"/>
            <p:cNvSpPr/>
            <p:nvPr/>
          </p:nvSpPr>
          <p:spPr>
            <a:xfrm>
              <a:off x="5926265" y="4788612"/>
              <a:ext cx="355650" cy="355620"/>
            </a:xfrm>
            <a:custGeom>
              <a:rect b="b" l="l" r="r" t="t"/>
              <a:pathLst>
                <a:path extrusionOk="0" h="671" w="671">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53" name="Google Shape;1453;p62"/>
            <p:cNvSpPr/>
            <p:nvPr/>
          </p:nvSpPr>
          <p:spPr>
            <a:xfrm>
              <a:off x="6290862" y="4788612"/>
              <a:ext cx="355650" cy="355620"/>
            </a:xfrm>
            <a:custGeom>
              <a:rect b="b" l="l" r="r" t="t"/>
              <a:pathLst>
                <a:path extrusionOk="0" h="671" w="671">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54" name="Google Shape;1454;p62"/>
            <p:cNvSpPr/>
            <p:nvPr/>
          </p:nvSpPr>
          <p:spPr>
            <a:xfrm>
              <a:off x="6290862" y="4424051"/>
              <a:ext cx="355650" cy="355620"/>
            </a:xfrm>
            <a:custGeom>
              <a:rect b="b" l="l" r="r" t="t"/>
              <a:pathLst>
                <a:path extrusionOk="0" h="671" w="671">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55" name="Google Shape;1455;p62"/>
          <p:cNvGrpSpPr/>
          <p:nvPr/>
        </p:nvGrpSpPr>
        <p:grpSpPr>
          <a:xfrm>
            <a:off x="1779066" y="2984013"/>
            <a:ext cx="445680" cy="406684"/>
            <a:chOff x="1631150" y="4455641"/>
            <a:chExt cx="720000" cy="657002"/>
          </a:xfrm>
        </p:grpSpPr>
        <p:sp>
          <p:nvSpPr>
            <p:cNvPr id="1456" name="Google Shape;1456;p62"/>
            <p:cNvSpPr/>
            <p:nvPr/>
          </p:nvSpPr>
          <p:spPr>
            <a:xfrm>
              <a:off x="1631150" y="4455641"/>
              <a:ext cx="720000" cy="1077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57" name="Google Shape;1457;p62"/>
            <p:cNvSpPr/>
            <p:nvPr/>
          </p:nvSpPr>
          <p:spPr>
            <a:xfrm>
              <a:off x="1846141" y="4957304"/>
              <a:ext cx="293050" cy="155339"/>
            </a:xfrm>
            <a:custGeom>
              <a:rect b="b" l="l" r="r" t="t"/>
              <a:pathLst>
                <a:path extrusionOk="0" h="245" w="462">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58" name="Google Shape;1458;p62"/>
            <p:cNvSpPr/>
            <p:nvPr/>
          </p:nvSpPr>
          <p:spPr>
            <a:xfrm>
              <a:off x="1776241" y="4814286"/>
              <a:ext cx="431967" cy="161500"/>
            </a:xfrm>
            <a:custGeom>
              <a:rect b="b" l="l" r="r" t="t"/>
              <a:pathLst>
                <a:path extrusionOk="0" h="255" w="681">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59" name="Google Shape;1459;p62"/>
            <p:cNvSpPr/>
            <p:nvPr/>
          </p:nvSpPr>
          <p:spPr>
            <a:xfrm>
              <a:off x="1639308" y="4531550"/>
              <a:ext cx="706054" cy="169201"/>
            </a:xfrm>
            <a:custGeom>
              <a:rect b="b" l="l" r="r" t="t"/>
              <a:pathLst>
                <a:path extrusionOk="0" h="267" w="1113">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60" name="Google Shape;1460;p62"/>
            <p:cNvSpPr/>
            <p:nvPr/>
          </p:nvSpPr>
          <p:spPr>
            <a:xfrm>
              <a:off x="1708546" y="4674128"/>
              <a:ext cx="567578" cy="164141"/>
            </a:xfrm>
            <a:custGeom>
              <a:rect b="b" l="l" r="r" t="t"/>
              <a:pathLst>
                <a:path extrusionOk="0" h="259" w="895">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61" name="Google Shape;1461;p62"/>
          <p:cNvGrpSpPr/>
          <p:nvPr/>
        </p:nvGrpSpPr>
        <p:grpSpPr>
          <a:xfrm>
            <a:off x="2420095" y="2983429"/>
            <a:ext cx="445680" cy="407853"/>
            <a:chOff x="2704878" y="4454697"/>
            <a:chExt cx="720000" cy="658889"/>
          </a:xfrm>
        </p:grpSpPr>
        <p:sp>
          <p:nvSpPr>
            <p:cNvPr id="1462" name="Google Shape;1462;p62"/>
            <p:cNvSpPr/>
            <p:nvPr/>
          </p:nvSpPr>
          <p:spPr>
            <a:xfrm>
              <a:off x="2704878" y="4454697"/>
              <a:ext cx="720000" cy="864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63" name="Google Shape;1463;p62"/>
            <p:cNvSpPr/>
            <p:nvPr/>
          </p:nvSpPr>
          <p:spPr>
            <a:xfrm>
              <a:off x="2824150" y="4749732"/>
              <a:ext cx="484183" cy="135418"/>
            </a:xfrm>
            <a:custGeom>
              <a:rect b="b" l="l" r="r" t="t"/>
              <a:pathLst>
                <a:path extrusionOk="0" h="205" w="735">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64" name="Google Shape;1464;p62"/>
            <p:cNvSpPr/>
            <p:nvPr/>
          </p:nvSpPr>
          <p:spPr>
            <a:xfrm>
              <a:off x="2939432" y="4986160"/>
              <a:ext cx="253620" cy="127427"/>
            </a:xfrm>
            <a:custGeom>
              <a:rect b="b" l="l" r="r" t="t"/>
              <a:pathLst>
                <a:path extrusionOk="0" h="193" w="385">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65" name="Google Shape;1465;p62"/>
            <p:cNvSpPr/>
            <p:nvPr/>
          </p:nvSpPr>
          <p:spPr>
            <a:xfrm>
              <a:off x="2882012" y="4868057"/>
              <a:ext cx="368237" cy="131423"/>
            </a:xfrm>
            <a:custGeom>
              <a:rect b="b" l="l" r="r" t="t"/>
              <a:pathLst>
                <a:path extrusionOk="0" h="199" w="559">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66" name="Google Shape;1466;p62"/>
            <p:cNvSpPr/>
            <p:nvPr/>
          </p:nvSpPr>
          <p:spPr>
            <a:xfrm>
              <a:off x="2710863" y="4516635"/>
              <a:ext cx="710756" cy="140081"/>
            </a:xfrm>
            <a:custGeom>
              <a:rect b="b" l="l" r="r" t="t"/>
              <a:pathLst>
                <a:path extrusionOk="0" h="212" w="1079">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67" name="Google Shape;1467;p62"/>
            <p:cNvSpPr/>
            <p:nvPr/>
          </p:nvSpPr>
          <p:spPr>
            <a:xfrm>
              <a:off x="2768061" y="4634293"/>
              <a:ext cx="596361" cy="136528"/>
            </a:xfrm>
            <a:custGeom>
              <a:rect b="b" l="l" r="r" t="t"/>
              <a:pathLst>
                <a:path extrusionOk="0" h="207" w="905">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68" name="Google Shape;1468;p62"/>
          <p:cNvGrpSpPr/>
          <p:nvPr/>
        </p:nvGrpSpPr>
        <p:grpSpPr>
          <a:xfrm>
            <a:off x="3702366" y="2985387"/>
            <a:ext cx="445549" cy="403935"/>
            <a:chOff x="4852681" y="4457861"/>
            <a:chExt cx="719788" cy="652561"/>
          </a:xfrm>
        </p:grpSpPr>
        <p:sp>
          <p:nvSpPr>
            <p:cNvPr id="1469" name="Google Shape;1469;p62"/>
            <p:cNvSpPr/>
            <p:nvPr/>
          </p:nvSpPr>
          <p:spPr>
            <a:xfrm>
              <a:off x="5209000" y="4739226"/>
              <a:ext cx="363469" cy="371197"/>
            </a:xfrm>
            <a:custGeom>
              <a:rect b="b" l="l" r="r" t="t"/>
              <a:pathLst>
                <a:path extrusionOk="0" h="641" w="629">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470" name="Google Shape;1470;p62"/>
            <p:cNvSpPr/>
            <p:nvPr/>
          </p:nvSpPr>
          <p:spPr>
            <a:xfrm>
              <a:off x="4852681" y="4739226"/>
              <a:ext cx="363265" cy="371197"/>
            </a:xfrm>
            <a:custGeom>
              <a:rect b="b" l="l" r="r" t="t"/>
              <a:pathLst>
                <a:path extrusionOk="0" h="641" w="629">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471" name="Google Shape;1471;p62"/>
            <p:cNvSpPr/>
            <p:nvPr/>
          </p:nvSpPr>
          <p:spPr>
            <a:xfrm>
              <a:off x="5044529" y="4457861"/>
              <a:ext cx="336092" cy="363011"/>
            </a:xfrm>
            <a:custGeom>
              <a:rect b="b" l="l" r="r" t="t"/>
              <a:pathLst>
                <a:path extrusionOk="0" h="627" w="582">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472" name="Google Shape;1472;p62"/>
          <p:cNvGrpSpPr/>
          <p:nvPr/>
        </p:nvGrpSpPr>
        <p:grpSpPr>
          <a:xfrm>
            <a:off x="4984527" y="2975824"/>
            <a:ext cx="445818" cy="423063"/>
            <a:chOff x="7000306" y="4442411"/>
            <a:chExt cx="720224" cy="683463"/>
          </a:xfrm>
        </p:grpSpPr>
        <p:sp>
          <p:nvSpPr>
            <p:cNvPr id="1473" name="Google Shape;1473;p62"/>
            <p:cNvSpPr/>
            <p:nvPr/>
          </p:nvSpPr>
          <p:spPr>
            <a:xfrm>
              <a:off x="7360523" y="4580400"/>
              <a:ext cx="360007" cy="280995"/>
            </a:xfrm>
            <a:custGeom>
              <a:rect b="b" l="l" r="r" t="t"/>
              <a:pathLst>
                <a:path extrusionOk="0" h="548" w="701">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474" name="Google Shape;1474;p62"/>
            <p:cNvSpPr/>
            <p:nvPr/>
          </p:nvSpPr>
          <p:spPr>
            <a:xfrm>
              <a:off x="7359894" y="4796791"/>
              <a:ext cx="281006" cy="329083"/>
            </a:xfrm>
            <a:custGeom>
              <a:rect b="b" l="l" r="r" t="t"/>
              <a:pathLst>
                <a:path extrusionOk="0" h="642" w="547">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475" name="Google Shape;1475;p62"/>
            <p:cNvSpPr/>
            <p:nvPr/>
          </p:nvSpPr>
          <p:spPr>
            <a:xfrm>
              <a:off x="7079935" y="4796791"/>
              <a:ext cx="281006" cy="329083"/>
            </a:xfrm>
            <a:custGeom>
              <a:rect b="b" l="l" r="r" t="t"/>
              <a:pathLst>
                <a:path extrusionOk="0" h="642" w="547">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476" name="Google Shape;1476;p62"/>
            <p:cNvSpPr/>
            <p:nvPr/>
          </p:nvSpPr>
          <p:spPr>
            <a:xfrm>
              <a:off x="7000306" y="4580400"/>
              <a:ext cx="360216" cy="280995"/>
            </a:xfrm>
            <a:custGeom>
              <a:rect b="b" l="l" r="r" t="t"/>
              <a:pathLst>
                <a:path extrusionOk="0" h="548" w="701">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477" name="Google Shape;1477;p62"/>
            <p:cNvSpPr/>
            <p:nvPr/>
          </p:nvSpPr>
          <p:spPr>
            <a:xfrm>
              <a:off x="7228925" y="4442411"/>
              <a:ext cx="262985" cy="354379"/>
            </a:xfrm>
            <a:custGeom>
              <a:rect b="b" l="l" r="r" t="t"/>
              <a:pathLst>
                <a:path extrusionOk="0" h="691" w="512">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478" name="Google Shape;1478;p62"/>
          <p:cNvGrpSpPr/>
          <p:nvPr/>
        </p:nvGrpSpPr>
        <p:grpSpPr>
          <a:xfrm>
            <a:off x="5625735" y="2973621"/>
            <a:ext cx="445779" cy="427468"/>
            <a:chOff x="8074325" y="4438852"/>
            <a:chExt cx="720160" cy="690579"/>
          </a:xfrm>
        </p:grpSpPr>
        <p:sp>
          <p:nvSpPr>
            <p:cNvPr id="1479" name="Google Shape;1479;p62"/>
            <p:cNvSpPr/>
            <p:nvPr/>
          </p:nvSpPr>
          <p:spPr>
            <a:xfrm>
              <a:off x="8177523" y="4784253"/>
              <a:ext cx="257327" cy="345178"/>
            </a:xfrm>
            <a:custGeom>
              <a:rect b="b" l="l" r="r" t="t"/>
              <a:pathLst>
                <a:path extrusionOk="0" h="539" w="402">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480" name="Google Shape;1480;p62"/>
            <p:cNvSpPr/>
            <p:nvPr/>
          </p:nvSpPr>
          <p:spPr>
            <a:xfrm>
              <a:off x="8434850" y="4438852"/>
              <a:ext cx="257327" cy="345401"/>
            </a:xfrm>
            <a:custGeom>
              <a:rect b="b" l="l" r="r" t="t"/>
              <a:pathLst>
                <a:path extrusionOk="0" h="539" w="402">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481" name="Google Shape;1481;p62"/>
            <p:cNvSpPr/>
            <p:nvPr/>
          </p:nvSpPr>
          <p:spPr>
            <a:xfrm>
              <a:off x="8434850" y="4663708"/>
              <a:ext cx="359635" cy="240202"/>
            </a:xfrm>
            <a:custGeom>
              <a:rect b="b" l="l" r="r" t="t"/>
              <a:pathLst>
                <a:path extrusionOk="0" h="375" w="562">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482" name="Google Shape;1482;p62"/>
            <p:cNvSpPr/>
            <p:nvPr/>
          </p:nvSpPr>
          <p:spPr>
            <a:xfrm>
              <a:off x="8434850" y="4784253"/>
              <a:ext cx="257327" cy="345178"/>
            </a:xfrm>
            <a:custGeom>
              <a:rect b="b" l="l" r="r" t="t"/>
              <a:pathLst>
                <a:path extrusionOk="0" h="539" w="402">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483" name="Google Shape;1483;p62"/>
            <p:cNvSpPr/>
            <p:nvPr/>
          </p:nvSpPr>
          <p:spPr>
            <a:xfrm>
              <a:off x="8074325" y="4663708"/>
              <a:ext cx="360524" cy="240202"/>
            </a:xfrm>
            <a:custGeom>
              <a:rect b="b" l="l" r="r" t="t"/>
              <a:pathLst>
                <a:path extrusionOk="0" h="375" w="563">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484" name="Google Shape;1484;p62"/>
            <p:cNvSpPr/>
            <p:nvPr/>
          </p:nvSpPr>
          <p:spPr>
            <a:xfrm>
              <a:off x="8177523" y="4438852"/>
              <a:ext cx="257327" cy="345401"/>
            </a:xfrm>
            <a:custGeom>
              <a:rect b="b" l="l" r="r" t="t"/>
              <a:pathLst>
                <a:path extrusionOk="0" h="539" w="402">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485" name="Google Shape;1485;p62"/>
          <p:cNvGrpSpPr/>
          <p:nvPr/>
        </p:nvGrpSpPr>
        <p:grpSpPr>
          <a:xfrm>
            <a:off x="6908080" y="2987570"/>
            <a:ext cx="445629" cy="399565"/>
            <a:chOff x="9878975" y="4425243"/>
            <a:chExt cx="719918" cy="645502"/>
          </a:xfrm>
        </p:grpSpPr>
        <p:sp>
          <p:nvSpPr>
            <p:cNvPr id="1486" name="Google Shape;1486;p62"/>
            <p:cNvSpPr/>
            <p:nvPr/>
          </p:nvSpPr>
          <p:spPr>
            <a:xfrm>
              <a:off x="10225338" y="4708710"/>
              <a:ext cx="373555" cy="362034"/>
            </a:xfrm>
            <a:custGeom>
              <a:rect b="b" l="l" r="r" t="t"/>
              <a:pathLst>
                <a:path extrusionOk="0" h="614" w="635">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87" name="Google Shape;1487;p62"/>
            <p:cNvSpPr/>
            <p:nvPr/>
          </p:nvSpPr>
          <p:spPr>
            <a:xfrm>
              <a:off x="10067759" y="4425243"/>
              <a:ext cx="361073" cy="361365"/>
            </a:xfrm>
            <a:custGeom>
              <a:rect b="b" l="l" r="r" t="t"/>
              <a:pathLst>
                <a:path extrusionOk="0" h="613" w="614">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88" name="Google Shape;1488;p62"/>
            <p:cNvSpPr/>
            <p:nvPr/>
          </p:nvSpPr>
          <p:spPr>
            <a:xfrm>
              <a:off x="9878975" y="4708710"/>
              <a:ext cx="359959" cy="362034"/>
            </a:xfrm>
            <a:custGeom>
              <a:rect b="b" l="l" r="r" t="t"/>
              <a:pathLst>
                <a:path extrusionOk="0" h="614" w="612">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89" name="Google Shape;1489;p62"/>
          <p:cNvGrpSpPr/>
          <p:nvPr/>
        </p:nvGrpSpPr>
        <p:grpSpPr>
          <a:xfrm>
            <a:off x="7549097" y="2976371"/>
            <a:ext cx="445785" cy="421964"/>
            <a:chOff x="10914544" y="4407150"/>
            <a:chExt cx="720170" cy="681687"/>
          </a:xfrm>
        </p:grpSpPr>
        <p:sp>
          <p:nvSpPr>
            <p:cNvPr id="1490" name="Google Shape;1490;p62"/>
            <p:cNvSpPr/>
            <p:nvPr/>
          </p:nvSpPr>
          <p:spPr>
            <a:xfrm>
              <a:off x="10914544" y="4407150"/>
              <a:ext cx="349099" cy="392923"/>
            </a:xfrm>
            <a:custGeom>
              <a:rect b="b" l="l" r="r" t="t"/>
              <a:pathLst>
                <a:path extrusionOk="0" h="712" w="632">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1" name="Google Shape;1491;p62"/>
            <p:cNvSpPr/>
            <p:nvPr/>
          </p:nvSpPr>
          <p:spPr>
            <a:xfrm>
              <a:off x="10933187" y="4759296"/>
              <a:ext cx="393264" cy="329541"/>
            </a:xfrm>
            <a:custGeom>
              <a:rect b="b" l="l" r="r" t="t"/>
              <a:pathLst>
                <a:path extrusionOk="0" h="597" w="712">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2" name="Google Shape;1492;p62"/>
            <p:cNvSpPr/>
            <p:nvPr/>
          </p:nvSpPr>
          <p:spPr>
            <a:xfrm>
              <a:off x="11285615" y="4696357"/>
              <a:ext cx="330458" cy="392479"/>
            </a:xfrm>
            <a:custGeom>
              <a:rect b="b" l="l" r="r" t="t"/>
              <a:pathLst>
                <a:path extrusionOk="0" h="711" w="598">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3" name="Google Shape;1493;p62"/>
            <p:cNvSpPr/>
            <p:nvPr/>
          </p:nvSpPr>
          <p:spPr>
            <a:xfrm>
              <a:off x="11222808" y="4407150"/>
              <a:ext cx="411906" cy="329541"/>
            </a:xfrm>
            <a:custGeom>
              <a:rect b="b" l="l" r="r" t="t"/>
              <a:pathLst>
                <a:path extrusionOk="0" h="597" w="746">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94" name="Google Shape;1494;p62"/>
          <p:cNvGrpSpPr/>
          <p:nvPr/>
        </p:nvGrpSpPr>
        <p:grpSpPr>
          <a:xfrm>
            <a:off x="6266887" y="2984485"/>
            <a:ext cx="445805" cy="405735"/>
            <a:chOff x="8843122" y="4420259"/>
            <a:chExt cx="720202" cy="655469"/>
          </a:xfrm>
        </p:grpSpPr>
        <p:sp>
          <p:nvSpPr>
            <p:cNvPr id="1495" name="Google Shape;1495;p62"/>
            <p:cNvSpPr/>
            <p:nvPr/>
          </p:nvSpPr>
          <p:spPr>
            <a:xfrm>
              <a:off x="8843122" y="4664371"/>
              <a:ext cx="351295" cy="411356"/>
            </a:xfrm>
            <a:custGeom>
              <a:rect b="b" l="l" r="r" t="t"/>
              <a:pathLst>
                <a:path extrusionOk="0" h="618" w="53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6" name="Google Shape;1496;p62"/>
            <p:cNvSpPr/>
            <p:nvPr/>
          </p:nvSpPr>
          <p:spPr>
            <a:xfrm>
              <a:off x="9232824" y="4664371"/>
              <a:ext cx="330500" cy="411356"/>
            </a:xfrm>
            <a:custGeom>
              <a:rect b="b" l="l" r="r" t="t"/>
              <a:pathLst>
                <a:path extrusionOk="0" h="618" w="499">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7" name="Google Shape;1497;p62"/>
            <p:cNvSpPr/>
            <p:nvPr/>
          </p:nvSpPr>
          <p:spPr>
            <a:xfrm>
              <a:off x="9108305" y="4859367"/>
              <a:ext cx="210630" cy="182470"/>
            </a:xfrm>
            <a:custGeom>
              <a:rect b="b" l="l" r="r" t="t"/>
              <a:pathLst>
                <a:path extrusionOk="0" h="274" w="318">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8" name="Google Shape;1498;p62"/>
            <p:cNvSpPr/>
            <p:nvPr/>
          </p:nvSpPr>
          <p:spPr>
            <a:xfrm>
              <a:off x="8990881" y="4420259"/>
              <a:ext cx="445234" cy="224220"/>
            </a:xfrm>
            <a:custGeom>
              <a:rect b="b" l="l" r="r" t="t"/>
              <a:pathLst>
                <a:path extrusionOk="0" h="337" w="672">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9" name="Google Shape;1499;p62"/>
            <p:cNvSpPr/>
            <p:nvPr/>
          </p:nvSpPr>
          <p:spPr>
            <a:xfrm>
              <a:off x="8988924" y="4625814"/>
              <a:ext cx="207939" cy="207766"/>
            </a:xfrm>
            <a:custGeom>
              <a:rect b="b" l="l" r="r" t="t"/>
              <a:pathLst>
                <a:path extrusionOk="0" h="312" w="314">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00" name="Google Shape;1500;p62"/>
            <p:cNvSpPr/>
            <p:nvPr/>
          </p:nvSpPr>
          <p:spPr>
            <a:xfrm>
              <a:off x="9232824" y="4627288"/>
              <a:ext cx="203291" cy="203591"/>
            </a:xfrm>
            <a:custGeom>
              <a:rect b="b" l="l" r="r" t="t"/>
              <a:pathLst>
                <a:path extrusionOk="0" h="306" w="307">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01" name="Google Shape;1501;p62"/>
          <p:cNvGrpSpPr/>
          <p:nvPr/>
        </p:nvGrpSpPr>
        <p:grpSpPr>
          <a:xfrm>
            <a:off x="3069757" y="2283047"/>
            <a:ext cx="445812" cy="394518"/>
            <a:chOff x="1510757" y="3225422"/>
            <a:chExt cx="720214" cy="637347"/>
          </a:xfrm>
        </p:grpSpPr>
        <p:sp>
          <p:nvSpPr>
            <p:cNvPr id="1502" name="Google Shape;1502;p62"/>
            <p:cNvSpPr/>
            <p:nvPr/>
          </p:nvSpPr>
          <p:spPr>
            <a:xfrm>
              <a:off x="1774546" y="3475620"/>
              <a:ext cx="261417" cy="238347"/>
            </a:xfrm>
            <a:custGeom>
              <a:rect b="b" l="l" r="r" t="t"/>
              <a:pathLst>
                <a:path extrusionOk="0" h="351" w="385">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03" name="Google Shape;1503;p62"/>
            <p:cNvSpPr/>
            <p:nvPr/>
          </p:nvSpPr>
          <p:spPr>
            <a:xfrm>
              <a:off x="2000650" y="3426634"/>
              <a:ext cx="230321" cy="296287"/>
            </a:xfrm>
            <a:custGeom>
              <a:rect b="b" l="l" r="r" t="t"/>
              <a:pathLst>
                <a:path extrusionOk="0" h="436" w="339">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04" name="Google Shape;1504;p62"/>
            <p:cNvSpPr/>
            <p:nvPr/>
          </p:nvSpPr>
          <p:spPr>
            <a:xfrm>
              <a:off x="1774546" y="3225422"/>
              <a:ext cx="211874" cy="236503"/>
            </a:xfrm>
            <a:custGeom>
              <a:rect b="b" l="l" r="r" t="t"/>
              <a:pathLst>
                <a:path extrusionOk="0" h="348" w="312">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05" name="Google Shape;1505;p62"/>
            <p:cNvSpPr/>
            <p:nvPr/>
          </p:nvSpPr>
          <p:spPr>
            <a:xfrm>
              <a:off x="1951107" y="3243857"/>
              <a:ext cx="274329" cy="218067"/>
            </a:xfrm>
            <a:custGeom>
              <a:rect b="b" l="l" r="r" t="t"/>
              <a:pathLst>
                <a:path extrusionOk="0" h="321" w="404">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06" name="Google Shape;1506;p62"/>
            <p:cNvSpPr/>
            <p:nvPr/>
          </p:nvSpPr>
          <p:spPr>
            <a:xfrm>
              <a:off x="1858610" y="3710542"/>
              <a:ext cx="173926" cy="152226"/>
            </a:xfrm>
            <a:custGeom>
              <a:rect b="b" l="l" r="r" t="t"/>
              <a:pathLst>
                <a:path extrusionOk="0" h="224" w="256">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07" name="Google Shape;1507;p62"/>
            <p:cNvSpPr/>
            <p:nvPr/>
          </p:nvSpPr>
          <p:spPr>
            <a:xfrm>
              <a:off x="1521825" y="3426634"/>
              <a:ext cx="288560" cy="234396"/>
            </a:xfrm>
            <a:custGeom>
              <a:rect b="b" l="l" r="r" t="t"/>
              <a:pathLst>
                <a:path extrusionOk="0" h="345" w="425">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08" name="Google Shape;1508;p62"/>
            <p:cNvSpPr/>
            <p:nvPr/>
          </p:nvSpPr>
          <p:spPr>
            <a:xfrm>
              <a:off x="1510757" y="3234903"/>
              <a:ext cx="299628" cy="227021"/>
            </a:xfrm>
            <a:custGeom>
              <a:rect b="b" l="l" r="r" t="t"/>
              <a:pathLst>
                <a:path extrusionOk="0" h="334" w="441">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09" name="Google Shape;1509;p62"/>
          <p:cNvGrpSpPr/>
          <p:nvPr/>
        </p:nvGrpSpPr>
        <p:grpSpPr>
          <a:xfrm>
            <a:off x="3761148" y="2300567"/>
            <a:ext cx="445767" cy="359478"/>
            <a:chOff x="2595501" y="3253725"/>
            <a:chExt cx="720141" cy="580739"/>
          </a:xfrm>
        </p:grpSpPr>
        <p:sp>
          <p:nvSpPr>
            <p:cNvPr id="1510" name="Google Shape;1510;p62"/>
            <p:cNvSpPr/>
            <p:nvPr/>
          </p:nvSpPr>
          <p:spPr>
            <a:xfrm>
              <a:off x="2595501" y="3269807"/>
              <a:ext cx="416349" cy="273171"/>
            </a:xfrm>
            <a:custGeom>
              <a:rect b="b" l="l" r="r" t="t"/>
              <a:pathLst>
                <a:path extrusionOk="0" h="472" w="722">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1" name="Google Shape;1511;p62"/>
            <p:cNvSpPr/>
            <p:nvPr/>
          </p:nvSpPr>
          <p:spPr>
            <a:xfrm>
              <a:off x="2903528" y="3560177"/>
              <a:ext cx="374670" cy="273617"/>
            </a:xfrm>
            <a:custGeom>
              <a:rect b="b" l="l" r="r" t="t"/>
              <a:pathLst>
                <a:path extrusionOk="0" h="473" w="65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2" name="Google Shape;1512;p62"/>
            <p:cNvSpPr/>
            <p:nvPr/>
          </p:nvSpPr>
          <p:spPr>
            <a:xfrm>
              <a:off x="2635397" y="3497189"/>
              <a:ext cx="313600" cy="337276"/>
            </a:xfrm>
            <a:custGeom>
              <a:rect b="b" l="l" r="r" t="t"/>
              <a:pathLst>
                <a:path extrusionOk="0" h="583" w="544">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3" name="Google Shape;1513;p62"/>
            <p:cNvSpPr/>
            <p:nvPr/>
          </p:nvSpPr>
          <p:spPr>
            <a:xfrm>
              <a:off x="2966382" y="3253725"/>
              <a:ext cx="349261" cy="352241"/>
            </a:xfrm>
            <a:custGeom>
              <a:rect b="b" l="l" r="r" t="t"/>
              <a:pathLst>
                <a:path extrusionOk="0" h="609" w="606">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14" name="Google Shape;1514;p62"/>
          <p:cNvGrpSpPr/>
          <p:nvPr/>
        </p:nvGrpSpPr>
        <p:grpSpPr>
          <a:xfrm>
            <a:off x="5143819" y="2257535"/>
            <a:ext cx="443879" cy="445541"/>
            <a:chOff x="4764809" y="3184208"/>
            <a:chExt cx="717090" cy="719775"/>
          </a:xfrm>
        </p:grpSpPr>
        <p:sp>
          <p:nvSpPr>
            <p:cNvPr id="1515" name="Google Shape;1515;p62"/>
            <p:cNvSpPr/>
            <p:nvPr/>
          </p:nvSpPr>
          <p:spPr>
            <a:xfrm>
              <a:off x="5143387" y="3232375"/>
              <a:ext cx="338512" cy="556553"/>
            </a:xfrm>
            <a:custGeom>
              <a:rect b="b" l="l" r="r" t="t"/>
              <a:pathLst>
                <a:path extrusionOk="0" h="847" w="517">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6" name="Google Shape;1516;p62"/>
            <p:cNvSpPr/>
            <p:nvPr/>
          </p:nvSpPr>
          <p:spPr>
            <a:xfrm>
              <a:off x="4783248" y="3418197"/>
              <a:ext cx="616697" cy="485785"/>
            </a:xfrm>
            <a:custGeom>
              <a:rect b="b" l="l" r="r" t="t"/>
              <a:pathLst>
                <a:path extrusionOk="0" h="739" w="942">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7" name="Google Shape;1517;p62"/>
            <p:cNvSpPr/>
            <p:nvPr/>
          </p:nvSpPr>
          <p:spPr>
            <a:xfrm>
              <a:off x="4764809" y="3184208"/>
              <a:ext cx="585965" cy="520485"/>
            </a:xfrm>
            <a:custGeom>
              <a:rect b="b" l="l" r="r" t="t"/>
              <a:pathLst>
                <a:path extrusionOk="0" h="792" w="895">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18" name="Google Shape;1518;p62"/>
          <p:cNvGrpSpPr/>
          <p:nvPr/>
        </p:nvGrpSpPr>
        <p:grpSpPr>
          <a:xfrm>
            <a:off x="4452495" y="2286500"/>
            <a:ext cx="445746" cy="387612"/>
            <a:chOff x="3680173" y="3231000"/>
            <a:chExt cx="720106" cy="626190"/>
          </a:xfrm>
        </p:grpSpPr>
        <p:sp>
          <p:nvSpPr>
            <p:cNvPr id="1519" name="Google Shape;1519;p62"/>
            <p:cNvSpPr/>
            <p:nvPr/>
          </p:nvSpPr>
          <p:spPr>
            <a:xfrm>
              <a:off x="3680173" y="3232386"/>
              <a:ext cx="468746" cy="451568"/>
            </a:xfrm>
            <a:custGeom>
              <a:rect b="b" l="l" r="r" t="t"/>
              <a:pathLst>
                <a:path extrusionOk="0" h="326" w="341">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20" name="Google Shape;1520;p62"/>
            <p:cNvSpPr/>
            <p:nvPr/>
          </p:nvSpPr>
          <p:spPr>
            <a:xfrm>
              <a:off x="3743529" y="3408162"/>
              <a:ext cx="548171" cy="449028"/>
            </a:xfrm>
            <a:custGeom>
              <a:rect b="b" l="l" r="r" t="t"/>
              <a:pathLst>
                <a:path extrusionOk="0" h="324" w="399">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21" name="Google Shape;1521;p62"/>
            <p:cNvSpPr/>
            <p:nvPr/>
          </p:nvSpPr>
          <p:spPr>
            <a:xfrm>
              <a:off x="4061000" y="3231000"/>
              <a:ext cx="339279" cy="508390"/>
            </a:xfrm>
            <a:custGeom>
              <a:rect b="b" l="l" r="r" t="t"/>
              <a:pathLst>
                <a:path extrusionOk="0" h="367" w="247">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22" name="Google Shape;1522;p62"/>
          <p:cNvGrpSpPr/>
          <p:nvPr/>
        </p:nvGrpSpPr>
        <p:grpSpPr>
          <a:xfrm>
            <a:off x="6524582" y="2257496"/>
            <a:ext cx="443283" cy="445620"/>
            <a:chOff x="6931035" y="3184144"/>
            <a:chExt cx="716128" cy="719903"/>
          </a:xfrm>
        </p:grpSpPr>
        <p:sp>
          <p:nvSpPr>
            <p:cNvPr id="1523" name="Google Shape;1523;p62"/>
            <p:cNvSpPr/>
            <p:nvPr/>
          </p:nvSpPr>
          <p:spPr>
            <a:xfrm>
              <a:off x="7304099" y="3430106"/>
              <a:ext cx="343064" cy="228463"/>
            </a:xfrm>
            <a:custGeom>
              <a:rect b="b" l="l" r="r" t="t"/>
              <a:pathLst>
                <a:path extrusionOk="0" h="391" w="59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24" name="Google Shape;1524;p62"/>
            <p:cNvSpPr/>
            <p:nvPr/>
          </p:nvSpPr>
          <p:spPr>
            <a:xfrm>
              <a:off x="6931035" y="3430106"/>
              <a:ext cx="343548" cy="228463"/>
            </a:xfrm>
            <a:custGeom>
              <a:rect b="b" l="l" r="r" t="t"/>
              <a:pathLst>
                <a:path extrusionOk="0" h="391" w="591">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25" name="Google Shape;1525;p62"/>
            <p:cNvSpPr/>
            <p:nvPr/>
          </p:nvSpPr>
          <p:spPr>
            <a:xfrm>
              <a:off x="7175631" y="3184144"/>
              <a:ext cx="227419" cy="345369"/>
            </a:xfrm>
            <a:custGeom>
              <a:rect b="b" l="l" r="r" t="t"/>
              <a:pathLst>
                <a:path extrusionOk="0" h="591" w="391">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26" name="Google Shape;1526;p62"/>
            <p:cNvSpPr/>
            <p:nvPr/>
          </p:nvSpPr>
          <p:spPr>
            <a:xfrm>
              <a:off x="7175631" y="3558678"/>
              <a:ext cx="227419" cy="345369"/>
            </a:xfrm>
            <a:custGeom>
              <a:rect b="b" l="l" r="r" t="t"/>
              <a:pathLst>
                <a:path extrusionOk="0" h="591" w="391">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27" name="Google Shape;1527;p62"/>
          <p:cNvGrpSpPr/>
          <p:nvPr/>
        </p:nvGrpSpPr>
        <p:grpSpPr>
          <a:xfrm>
            <a:off x="5833276" y="2257448"/>
            <a:ext cx="445727" cy="445714"/>
            <a:chOff x="5846429" y="3184067"/>
            <a:chExt cx="720076" cy="720055"/>
          </a:xfrm>
        </p:grpSpPr>
        <p:sp>
          <p:nvSpPr>
            <p:cNvPr id="1528" name="Google Shape;1528;p62"/>
            <p:cNvSpPr/>
            <p:nvPr/>
          </p:nvSpPr>
          <p:spPr>
            <a:xfrm>
              <a:off x="6207893" y="3184067"/>
              <a:ext cx="355998" cy="422879"/>
            </a:xfrm>
            <a:custGeom>
              <a:rect b="b" l="l" r="r" t="t"/>
              <a:pathLst>
                <a:path extrusionOk="0" h="642" w="54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29" name="Google Shape;1529;p62"/>
            <p:cNvSpPr/>
            <p:nvPr/>
          </p:nvSpPr>
          <p:spPr>
            <a:xfrm>
              <a:off x="5846429" y="3186676"/>
              <a:ext cx="423253" cy="355759"/>
            </a:xfrm>
            <a:custGeom>
              <a:rect b="b" l="l" r="r" t="t"/>
              <a:pathLst>
                <a:path extrusionOk="0" h="540" w="642">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30" name="Google Shape;1530;p62"/>
            <p:cNvSpPr/>
            <p:nvPr/>
          </p:nvSpPr>
          <p:spPr>
            <a:xfrm>
              <a:off x="5849043" y="3481007"/>
              <a:ext cx="355998" cy="423115"/>
            </a:xfrm>
            <a:custGeom>
              <a:rect b="b" l="l" r="r" t="t"/>
              <a:pathLst>
                <a:path extrusionOk="0" h="642" w="54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31" name="Google Shape;1531;p62"/>
            <p:cNvSpPr/>
            <p:nvPr/>
          </p:nvSpPr>
          <p:spPr>
            <a:xfrm>
              <a:off x="6143252" y="3545755"/>
              <a:ext cx="423253" cy="355759"/>
            </a:xfrm>
            <a:custGeom>
              <a:rect b="b" l="l" r="r" t="t"/>
              <a:pathLst>
                <a:path extrusionOk="0" h="540" w="642">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32" name="Google Shape;1532;p62"/>
          <p:cNvGrpSpPr/>
          <p:nvPr/>
        </p:nvGrpSpPr>
        <p:grpSpPr>
          <a:xfrm>
            <a:off x="2520481" y="2257393"/>
            <a:ext cx="303698" cy="445825"/>
            <a:chOff x="655600" y="3183978"/>
            <a:chExt cx="490627" cy="720234"/>
          </a:xfrm>
        </p:grpSpPr>
        <p:sp>
          <p:nvSpPr>
            <p:cNvPr id="1533" name="Google Shape;1533;p62"/>
            <p:cNvSpPr/>
            <p:nvPr/>
          </p:nvSpPr>
          <p:spPr>
            <a:xfrm>
              <a:off x="781315" y="3461564"/>
              <a:ext cx="274086" cy="162243"/>
            </a:xfrm>
            <a:custGeom>
              <a:rect b="b" l="l" r="r" t="t"/>
              <a:pathLst>
                <a:path extrusionOk="0" h="302" w="513">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34" name="Google Shape;1534;p62"/>
            <p:cNvSpPr/>
            <p:nvPr/>
          </p:nvSpPr>
          <p:spPr>
            <a:xfrm>
              <a:off x="850087" y="3183978"/>
              <a:ext cx="259850" cy="244775"/>
            </a:xfrm>
            <a:custGeom>
              <a:rect b="b" l="l" r="r" t="t"/>
              <a:pathLst>
                <a:path extrusionOk="0" h="456" w="486">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35" name="Google Shape;1535;p62"/>
            <p:cNvSpPr/>
            <p:nvPr/>
          </p:nvSpPr>
          <p:spPr>
            <a:xfrm>
              <a:off x="655600" y="3264496"/>
              <a:ext cx="213333" cy="294294"/>
            </a:xfrm>
            <a:custGeom>
              <a:rect b="b" l="l" r="r" t="t"/>
              <a:pathLst>
                <a:path extrusionOk="0" h="548" w="399">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36" name="Google Shape;1536;p62"/>
            <p:cNvSpPr/>
            <p:nvPr/>
          </p:nvSpPr>
          <p:spPr>
            <a:xfrm>
              <a:off x="673846" y="3654405"/>
              <a:ext cx="303960" cy="249807"/>
            </a:xfrm>
            <a:custGeom>
              <a:rect b="b" l="l" r="r" t="t"/>
              <a:pathLst>
                <a:path extrusionOk="0" h="465" w="569">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37" name="Google Shape;1537;p62"/>
            <p:cNvSpPr/>
            <p:nvPr/>
          </p:nvSpPr>
          <p:spPr>
            <a:xfrm>
              <a:off x="959159" y="3535238"/>
              <a:ext cx="187068" cy="287248"/>
            </a:xfrm>
            <a:custGeom>
              <a:rect b="b" l="l" r="r" t="t"/>
              <a:pathLst>
                <a:path extrusionOk="0" h="535" w="35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38" name="Google Shape;1538;p62"/>
          <p:cNvGrpSpPr/>
          <p:nvPr/>
        </p:nvGrpSpPr>
        <p:grpSpPr>
          <a:xfrm>
            <a:off x="7213443" y="2257509"/>
            <a:ext cx="189785" cy="445592"/>
            <a:chOff x="8011692" y="3184166"/>
            <a:chExt cx="306600" cy="719859"/>
          </a:xfrm>
        </p:grpSpPr>
        <p:sp>
          <p:nvSpPr>
            <p:cNvPr id="1539" name="Google Shape;1539;p62"/>
            <p:cNvSpPr/>
            <p:nvPr/>
          </p:nvSpPr>
          <p:spPr>
            <a:xfrm>
              <a:off x="8011692" y="3885096"/>
              <a:ext cx="306496" cy="18928"/>
            </a:xfrm>
            <a:custGeom>
              <a:rect b="b" l="l" r="r" t="t"/>
              <a:pathLst>
                <a:path extrusionOk="0" h="35" w="569">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40" name="Google Shape;1540;p62"/>
            <p:cNvSpPr/>
            <p:nvPr/>
          </p:nvSpPr>
          <p:spPr>
            <a:xfrm>
              <a:off x="8011692" y="3184166"/>
              <a:ext cx="306496" cy="40025"/>
            </a:xfrm>
            <a:custGeom>
              <a:rect b="b" l="l" r="r" t="t"/>
              <a:pathLst>
                <a:path extrusionOk="0" h="74" w="569">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41" name="Google Shape;1541;p62"/>
            <p:cNvSpPr txBox="1"/>
            <p:nvPr/>
          </p:nvSpPr>
          <p:spPr>
            <a:xfrm>
              <a:off x="8011692" y="3395332"/>
              <a:ext cx="306600" cy="157200"/>
            </a:xfrm>
            <a:prstGeom prst="rect">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42" name="Google Shape;1542;p62"/>
            <p:cNvSpPr txBox="1"/>
            <p:nvPr/>
          </p:nvSpPr>
          <p:spPr>
            <a:xfrm>
              <a:off x="8011692" y="3231683"/>
              <a:ext cx="306600" cy="15930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43" name="Google Shape;1543;p62"/>
            <p:cNvSpPr txBox="1"/>
            <p:nvPr/>
          </p:nvSpPr>
          <p:spPr>
            <a:xfrm>
              <a:off x="8011692" y="3718293"/>
              <a:ext cx="306600" cy="159300"/>
            </a:xfrm>
            <a:prstGeom prst="rect">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44" name="Google Shape;1544;p62"/>
            <p:cNvSpPr txBox="1"/>
            <p:nvPr/>
          </p:nvSpPr>
          <p:spPr>
            <a:xfrm>
              <a:off x="8011692" y="3556812"/>
              <a:ext cx="306600" cy="157200"/>
            </a:xfrm>
            <a:prstGeom prst="rect">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545" name="Google Shape;1545;p62"/>
          <p:cNvGrpSpPr/>
          <p:nvPr/>
        </p:nvGrpSpPr>
        <p:grpSpPr>
          <a:xfrm>
            <a:off x="7648230" y="2257259"/>
            <a:ext cx="246199" cy="445516"/>
            <a:chOff x="4556125" y="630237"/>
            <a:chExt cx="3081338" cy="5568950"/>
          </a:xfrm>
        </p:grpSpPr>
        <p:sp>
          <p:nvSpPr>
            <p:cNvPr id="1546" name="Google Shape;1546;p62"/>
            <p:cNvSpPr/>
            <p:nvPr/>
          </p:nvSpPr>
          <p:spPr>
            <a:xfrm>
              <a:off x="4756150" y="630237"/>
              <a:ext cx="2397126" cy="1016000"/>
            </a:xfrm>
            <a:custGeom>
              <a:rect b="b" l="l" r="r" t="t"/>
              <a:pathLst>
                <a:path extrusionOk="0" h="233" w="55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47" name="Google Shape;1547;p62"/>
            <p:cNvSpPr/>
            <p:nvPr/>
          </p:nvSpPr>
          <p:spPr>
            <a:xfrm>
              <a:off x="4556125" y="1357312"/>
              <a:ext cx="3081338" cy="1135062"/>
            </a:xfrm>
            <a:custGeom>
              <a:rect b="b" l="l" r="r" t="t"/>
              <a:pathLst>
                <a:path extrusionOk="0" h="260" w="707">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48" name="Google Shape;1548;p62"/>
            <p:cNvSpPr/>
            <p:nvPr/>
          </p:nvSpPr>
          <p:spPr>
            <a:xfrm>
              <a:off x="4556125" y="2168525"/>
              <a:ext cx="3081338" cy="1139825"/>
            </a:xfrm>
            <a:custGeom>
              <a:rect b="b" l="l" r="r" t="t"/>
              <a:pathLst>
                <a:path extrusionOk="0" h="261" w="707">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49" name="Google Shape;1549;p62"/>
            <p:cNvSpPr/>
            <p:nvPr/>
          </p:nvSpPr>
          <p:spPr>
            <a:xfrm>
              <a:off x="4556125" y="2981325"/>
              <a:ext cx="3081338" cy="1138237"/>
            </a:xfrm>
            <a:custGeom>
              <a:rect b="b" l="l" r="r" t="t"/>
              <a:pathLst>
                <a:path extrusionOk="0" h="261" w="707">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50" name="Google Shape;1550;p62"/>
            <p:cNvSpPr/>
            <p:nvPr/>
          </p:nvSpPr>
          <p:spPr>
            <a:xfrm>
              <a:off x="4830762" y="4476750"/>
              <a:ext cx="2535237" cy="1722437"/>
            </a:xfrm>
            <a:custGeom>
              <a:rect b="b" l="l" r="r" t="t"/>
              <a:pathLst>
                <a:path extrusionOk="0" h="395" w="582">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51" name="Google Shape;1551;p62"/>
            <p:cNvSpPr/>
            <p:nvPr/>
          </p:nvSpPr>
          <p:spPr>
            <a:xfrm>
              <a:off x="5078412" y="4067175"/>
              <a:ext cx="714375" cy="322262"/>
            </a:xfrm>
            <a:custGeom>
              <a:rect b="b" l="l" r="r" t="t"/>
              <a:pathLst>
                <a:path extrusionOk="0" h="74" w="164">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52" name="Google Shape;1552;p62"/>
            <p:cNvSpPr/>
            <p:nvPr/>
          </p:nvSpPr>
          <p:spPr>
            <a:xfrm>
              <a:off x="6389687" y="3844925"/>
              <a:ext cx="715962" cy="544512"/>
            </a:xfrm>
            <a:custGeom>
              <a:rect b="b" l="l" r="r" t="t"/>
              <a:pathLst>
                <a:path extrusionOk="0" h="125" w="164">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553" name="Google Shape;1553;p62"/>
          <p:cNvGrpSpPr/>
          <p:nvPr/>
        </p:nvGrpSpPr>
        <p:grpSpPr>
          <a:xfrm>
            <a:off x="1829253" y="2257459"/>
            <a:ext cx="445768" cy="445697"/>
            <a:chOff x="1674084" y="3214987"/>
            <a:chExt cx="720142" cy="720027"/>
          </a:xfrm>
        </p:grpSpPr>
        <p:sp>
          <p:nvSpPr>
            <p:cNvPr id="1554" name="Google Shape;1554;p62"/>
            <p:cNvSpPr/>
            <p:nvPr/>
          </p:nvSpPr>
          <p:spPr>
            <a:xfrm>
              <a:off x="1674084" y="3354958"/>
              <a:ext cx="179880" cy="213215"/>
            </a:xfrm>
            <a:custGeom>
              <a:rect b="b" l="l" r="r" t="t"/>
              <a:pathLst>
                <a:path extrusionOk="0" h="242" w="204">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55" name="Google Shape;1555;p62"/>
            <p:cNvSpPr/>
            <p:nvPr/>
          </p:nvSpPr>
          <p:spPr>
            <a:xfrm>
              <a:off x="1674084" y="3534654"/>
              <a:ext cx="179880" cy="213525"/>
            </a:xfrm>
            <a:custGeom>
              <a:rect b="b" l="l" r="r" t="t"/>
              <a:pathLst>
                <a:path extrusionOk="0" h="242" w="204">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56" name="Google Shape;1556;p62"/>
            <p:cNvSpPr/>
            <p:nvPr/>
          </p:nvSpPr>
          <p:spPr>
            <a:xfrm>
              <a:off x="1861110" y="3214987"/>
              <a:ext cx="212190" cy="179696"/>
            </a:xfrm>
            <a:custGeom>
              <a:rect b="b" l="l" r="r" t="t"/>
              <a:pathLst>
                <a:path extrusionOk="0" h="204" w="241">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57" name="Google Shape;1557;p62"/>
            <p:cNvSpPr/>
            <p:nvPr/>
          </p:nvSpPr>
          <p:spPr>
            <a:xfrm>
              <a:off x="2040679" y="3214987"/>
              <a:ext cx="213433" cy="179696"/>
            </a:xfrm>
            <a:custGeom>
              <a:rect b="b" l="l" r="r" t="t"/>
              <a:pathLst>
                <a:path extrusionOk="0" h="204" w="242">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58" name="Google Shape;1558;p62"/>
            <p:cNvSpPr/>
            <p:nvPr/>
          </p:nvSpPr>
          <p:spPr>
            <a:xfrm>
              <a:off x="1674084" y="3714660"/>
              <a:ext cx="173666" cy="220353"/>
            </a:xfrm>
            <a:custGeom>
              <a:rect b="b" l="l" r="r" t="t"/>
              <a:pathLst>
                <a:path extrusionOk="0" h="250" w="197">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59" name="Google Shape;1559;p62"/>
            <p:cNvSpPr/>
            <p:nvPr/>
          </p:nvSpPr>
          <p:spPr>
            <a:xfrm>
              <a:off x="1674084" y="3214987"/>
              <a:ext cx="219646" cy="173489"/>
            </a:xfrm>
            <a:custGeom>
              <a:rect b="b" l="l" r="r" t="t"/>
              <a:pathLst>
                <a:path extrusionOk="0" h="197" w="249">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60" name="Google Shape;1560;p62"/>
            <p:cNvSpPr/>
            <p:nvPr/>
          </p:nvSpPr>
          <p:spPr>
            <a:xfrm>
              <a:off x="1995010" y="3754076"/>
              <a:ext cx="212501" cy="180938"/>
            </a:xfrm>
            <a:custGeom>
              <a:rect b="b" l="l" r="r" t="t"/>
              <a:pathLst>
                <a:path extrusionOk="0" h="205" w="241">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61" name="Google Shape;1561;p62"/>
            <p:cNvSpPr/>
            <p:nvPr/>
          </p:nvSpPr>
          <p:spPr>
            <a:xfrm>
              <a:off x="2220560" y="3214987"/>
              <a:ext cx="173666" cy="219422"/>
            </a:xfrm>
            <a:custGeom>
              <a:rect b="b" l="l" r="r" t="t"/>
              <a:pathLst>
                <a:path extrusionOk="0" h="249" w="197">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62" name="Google Shape;1562;p62"/>
            <p:cNvSpPr/>
            <p:nvPr/>
          </p:nvSpPr>
          <p:spPr>
            <a:xfrm>
              <a:off x="2214346" y="3400890"/>
              <a:ext cx="179880" cy="213215"/>
            </a:xfrm>
            <a:custGeom>
              <a:rect b="b" l="l" r="r" t="t"/>
              <a:pathLst>
                <a:path extrusionOk="0" h="242" w="204">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63" name="Google Shape;1563;p62"/>
            <p:cNvSpPr/>
            <p:nvPr/>
          </p:nvSpPr>
          <p:spPr>
            <a:xfrm>
              <a:off x="1814198" y="3754076"/>
              <a:ext cx="213433" cy="180938"/>
            </a:xfrm>
            <a:custGeom>
              <a:rect b="b" l="l" r="r" t="t"/>
              <a:pathLst>
                <a:path extrusionOk="0" h="205" w="242">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64" name="Google Shape;1564;p62"/>
            <p:cNvSpPr/>
            <p:nvPr/>
          </p:nvSpPr>
          <p:spPr>
            <a:xfrm>
              <a:off x="2214346" y="3580587"/>
              <a:ext cx="179880" cy="213215"/>
            </a:xfrm>
            <a:custGeom>
              <a:rect b="b" l="l" r="r" t="t"/>
              <a:pathLst>
                <a:path extrusionOk="0" h="242" w="204">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65" name="Google Shape;1565;p62"/>
            <p:cNvSpPr/>
            <p:nvPr/>
          </p:nvSpPr>
          <p:spPr>
            <a:xfrm>
              <a:off x="2174890" y="3760283"/>
              <a:ext cx="219335" cy="174731"/>
            </a:xfrm>
            <a:custGeom>
              <a:rect b="b" l="l" r="r" t="t"/>
              <a:pathLst>
                <a:path extrusionOk="0" h="198" w="249">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66" name="Google Shape;1566;p62"/>
          <p:cNvGrpSpPr/>
          <p:nvPr/>
        </p:nvGrpSpPr>
        <p:grpSpPr>
          <a:xfrm>
            <a:off x="1138094" y="2257421"/>
            <a:ext cx="445578" cy="445773"/>
            <a:chOff x="557511" y="3214925"/>
            <a:chExt cx="719836" cy="720150"/>
          </a:xfrm>
        </p:grpSpPr>
        <p:sp>
          <p:nvSpPr>
            <p:cNvPr id="1567" name="Google Shape;1567;p62"/>
            <p:cNvSpPr/>
            <p:nvPr/>
          </p:nvSpPr>
          <p:spPr>
            <a:xfrm>
              <a:off x="557511" y="3214925"/>
              <a:ext cx="434543" cy="347863"/>
            </a:xfrm>
            <a:custGeom>
              <a:rect b="b" l="l" r="r" t="t"/>
              <a:pathLst>
                <a:path extrusionOk="0" h="412" w="515">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68" name="Google Shape;1568;p62"/>
            <p:cNvSpPr/>
            <p:nvPr/>
          </p:nvSpPr>
          <p:spPr>
            <a:xfrm>
              <a:off x="929646" y="3214925"/>
              <a:ext cx="347700" cy="434664"/>
            </a:xfrm>
            <a:custGeom>
              <a:rect b="b" l="l" r="r" t="t"/>
              <a:pathLst>
                <a:path extrusionOk="0" h="515" w="412">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69" name="Google Shape;1569;p62"/>
            <p:cNvSpPr/>
            <p:nvPr/>
          </p:nvSpPr>
          <p:spPr>
            <a:xfrm>
              <a:off x="557511" y="3500411"/>
              <a:ext cx="347040" cy="434664"/>
            </a:xfrm>
            <a:custGeom>
              <a:rect b="b" l="l" r="r" t="t"/>
              <a:pathLst>
                <a:path extrusionOk="0" h="515" w="411">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70" name="Google Shape;1570;p62"/>
            <p:cNvSpPr/>
            <p:nvPr/>
          </p:nvSpPr>
          <p:spPr>
            <a:xfrm>
              <a:off x="842804" y="3588202"/>
              <a:ext cx="434543" cy="346873"/>
            </a:xfrm>
            <a:custGeom>
              <a:rect b="b" l="l" r="r" t="t"/>
              <a:pathLst>
                <a:path extrusionOk="0" h="411" w="515">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71" name="Google Shape;1571;p62"/>
          <p:cNvGrpSpPr/>
          <p:nvPr/>
        </p:nvGrpSpPr>
        <p:grpSpPr>
          <a:xfrm>
            <a:off x="1081977" y="3693756"/>
            <a:ext cx="445905" cy="400522"/>
            <a:chOff x="1147762" y="1131887"/>
            <a:chExt cx="5137150" cy="4619626"/>
          </a:xfrm>
        </p:grpSpPr>
        <p:sp>
          <p:nvSpPr>
            <p:cNvPr id="1572" name="Google Shape;1572;p62"/>
            <p:cNvSpPr/>
            <p:nvPr/>
          </p:nvSpPr>
          <p:spPr>
            <a:xfrm>
              <a:off x="1147762" y="2425700"/>
              <a:ext cx="2505075" cy="3325813"/>
            </a:xfrm>
            <a:custGeom>
              <a:rect b="b" l="l" r="r" t="t"/>
              <a:pathLst>
                <a:path extrusionOk="0" h="751" w="566">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73" name="Google Shape;1573;p62"/>
            <p:cNvSpPr/>
            <p:nvPr/>
          </p:nvSpPr>
          <p:spPr>
            <a:xfrm>
              <a:off x="2617787" y="3519487"/>
              <a:ext cx="3667125" cy="2232024"/>
            </a:xfrm>
            <a:custGeom>
              <a:rect b="b" l="l" r="r" t="t"/>
              <a:pathLst>
                <a:path extrusionOk="0" h="504" w="829">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74" name="Google Shape;1574;p62"/>
            <p:cNvSpPr/>
            <p:nvPr/>
          </p:nvSpPr>
          <p:spPr>
            <a:xfrm>
              <a:off x="2449512" y="1131887"/>
              <a:ext cx="3167061" cy="3259137"/>
            </a:xfrm>
            <a:custGeom>
              <a:rect b="b" l="l" r="r" t="t"/>
              <a:pathLst>
                <a:path extrusionOk="0" h="736" w="716">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75" name="Google Shape;1575;p62"/>
          <p:cNvGrpSpPr/>
          <p:nvPr/>
        </p:nvGrpSpPr>
        <p:grpSpPr>
          <a:xfrm>
            <a:off x="1879306" y="3687410"/>
            <a:ext cx="445901" cy="413282"/>
            <a:chOff x="1570037" y="1341437"/>
            <a:chExt cx="4943475" cy="4576762"/>
          </a:xfrm>
        </p:grpSpPr>
        <p:sp>
          <p:nvSpPr>
            <p:cNvPr id="1576" name="Google Shape;1576;p62"/>
            <p:cNvSpPr/>
            <p:nvPr/>
          </p:nvSpPr>
          <p:spPr>
            <a:xfrm>
              <a:off x="4814887" y="3284537"/>
              <a:ext cx="1673225" cy="1187450"/>
            </a:xfrm>
            <a:custGeom>
              <a:rect b="b" l="l" r="r" t="t"/>
              <a:pathLst>
                <a:path extrusionOk="0" h="270" w="381">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77" name="Google Shape;1577;p62"/>
            <p:cNvSpPr/>
            <p:nvPr/>
          </p:nvSpPr>
          <p:spPr>
            <a:xfrm>
              <a:off x="2355850" y="4164012"/>
              <a:ext cx="1208087" cy="1560512"/>
            </a:xfrm>
            <a:custGeom>
              <a:rect b="b" l="l" r="r" t="t"/>
              <a:pathLst>
                <a:path extrusionOk="0" h="355" w="275">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78" name="Google Shape;1578;p62"/>
            <p:cNvSpPr/>
            <p:nvPr/>
          </p:nvSpPr>
          <p:spPr>
            <a:xfrm>
              <a:off x="2636837" y="1443037"/>
              <a:ext cx="1581150" cy="1635125"/>
            </a:xfrm>
            <a:custGeom>
              <a:rect b="b" l="l" r="r" t="t"/>
              <a:pathLst>
                <a:path extrusionOk="0" h="372" w="36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79" name="Google Shape;1579;p62"/>
            <p:cNvSpPr/>
            <p:nvPr/>
          </p:nvSpPr>
          <p:spPr>
            <a:xfrm>
              <a:off x="1570037" y="3162300"/>
              <a:ext cx="1800225" cy="2562225"/>
            </a:xfrm>
            <a:custGeom>
              <a:rect b="b" l="l" r="r" t="t"/>
              <a:pathLst>
                <a:path extrusionOk="0" h="583" w="41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80" name="Google Shape;1580;p62"/>
            <p:cNvSpPr/>
            <p:nvPr/>
          </p:nvSpPr>
          <p:spPr>
            <a:xfrm>
              <a:off x="3101975" y="1341437"/>
              <a:ext cx="2481262" cy="1855787"/>
            </a:xfrm>
            <a:custGeom>
              <a:rect b="b" l="l" r="r" t="t"/>
              <a:pathLst>
                <a:path extrusionOk="0" h="422" w="565">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581" name="Google Shape;1581;p62"/>
            <p:cNvSpPr/>
            <p:nvPr/>
          </p:nvSpPr>
          <p:spPr>
            <a:xfrm>
              <a:off x="4019550" y="4094162"/>
              <a:ext cx="2493962" cy="1824037"/>
            </a:xfrm>
            <a:custGeom>
              <a:rect b="b" l="l" r="r" t="t"/>
              <a:pathLst>
                <a:path extrusionOk="0" h="415" w="568">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582" name="Google Shape;1582;p62"/>
          <p:cNvGrpSpPr/>
          <p:nvPr/>
        </p:nvGrpSpPr>
        <p:grpSpPr>
          <a:xfrm>
            <a:off x="4364629" y="3671511"/>
            <a:ext cx="441332" cy="445721"/>
            <a:chOff x="5770007" y="5489899"/>
            <a:chExt cx="712976" cy="720067"/>
          </a:xfrm>
        </p:grpSpPr>
        <p:sp>
          <p:nvSpPr>
            <p:cNvPr id="1583" name="Google Shape;1583;p62"/>
            <p:cNvSpPr/>
            <p:nvPr/>
          </p:nvSpPr>
          <p:spPr>
            <a:xfrm>
              <a:off x="6229483" y="5489899"/>
              <a:ext cx="253500" cy="2553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84" name="Google Shape;1584;p62"/>
            <p:cNvSpPr/>
            <p:nvPr/>
          </p:nvSpPr>
          <p:spPr>
            <a:xfrm>
              <a:off x="5770007" y="5489899"/>
              <a:ext cx="252900" cy="2553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85" name="Google Shape;1585;p62"/>
            <p:cNvSpPr/>
            <p:nvPr/>
          </p:nvSpPr>
          <p:spPr>
            <a:xfrm>
              <a:off x="6229483" y="5954666"/>
              <a:ext cx="253500" cy="2553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86" name="Google Shape;1586;p62"/>
            <p:cNvSpPr/>
            <p:nvPr/>
          </p:nvSpPr>
          <p:spPr>
            <a:xfrm>
              <a:off x="5770007" y="5954666"/>
              <a:ext cx="252900" cy="2553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87" name="Google Shape;1587;p62"/>
            <p:cNvSpPr/>
            <p:nvPr/>
          </p:nvSpPr>
          <p:spPr>
            <a:xfrm>
              <a:off x="6011100" y="5535496"/>
              <a:ext cx="228017" cy="163872"/>
            </a:xfrm>
            <a:custGeom>
              <a:rect b="b" l="l" r="r" t="t"/>
              <a:pathLst>
                <a:path extrusionOk="0" h="258" w="362">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88" name="Google Shape;1588;p62"/>
            <p:cNvSpPr/>
            <p:nvPr/>
          </p:nvSpPr>
          <p:spPr>
            <a:xfrm>
              <a:off x="6011100" y="6000263"/>
              <a:ext cx="228017" cy="164103"/>
            </a:xfrm>
            <a:custGeom>
              <a:rect b="b" l="l" r="r" t="t"/>
              <a:pathLst>
                <a:path extrusionOk="0" h="258" w="362">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89" name="Google Shape;1589;p62"/>
            <p:cNvSpPr/>
            <p:nvPr/>
          </p:nvSpPr>
          <p:spPr>
            <a:xfrm>
              <a:off x="5814051" y="5734318"/>
              <a:ext cx="162411" cy="230995"/>
            </a:xfrm>
            <a:custGeom>
              <a:rect b="b" l="l" r="r" t="t"/>
              <a:pathLst>
                <a:path extrusionOk="0" h="363" w="258">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90" name="Google Shape;1590;p62"/>
            <p:cNvSpPr/>
            <p:nvPr/>
          </p:nvSpPr>
          <p:spPr>
            <a:xfrm>
              <a:off x="6273756" y="5735013"/>
              <a:ext cx="162411" cy="230300"/>
            </a:xfrm>
            <a:custGeom>
              <a:rect b="b" l="l" r="r" t="t"/>
              <a:pathLst>
                <a:path extrusionOk="0" h="362" w="258">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91" name="Google Shape;1591;p62"/>
          <p:cNvGrpSpPr/>
          <p:nvPr/>
        </p:nvGrpSpPr>
        <p:grpSpPr>
          <a:xfrm>
            <a:off x="5157420" y="3693981"/>
            <a:ext cx="445651" cy="400824"/>
            <a:chOff x="7050768" y="5526199"/>
            <a:chExt cx="719953" cy="647534"/>
          </a:xfrm>
        </p:grpSpPr>
        <p:sp>
          <p:nvSpPr>
            <p:cNvPr id="1592" name="Google Shape;1592;p62"/>
            <p:cNvSpPr/>
            <p:nvPr/>
          </p:nvSpPr>
          <p:spPr>
            <a:xfrm>
              <a:off x="7465241" y="5526199"/>
              <a:ext cx="168000" cy="1689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93" name="Google Shape;1593;p62"/>
            <p:cNvSpPr/>
            <p:nvPr/>
          </p:nvSpPr>
          <p:spPr>
            <a:xfrm>
              <a:off x="7189726" y="5526199"/>
              <a:ext cx="168000" cy="1689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94" name="Google Shape;1594;p62"/>
            <p:cNvSpPr/>
            <p:nvPr/>
          </p:nvSpPr>
          <p:spPr>
            <a:xfrm>
              <a:off x="7465241" y="6004833"/>
              <a:ext cx="168000" cy="1689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95" name="Google Shape;1595;p62"/>
            <p:cNvSpPr/>
            <p:nvPr/>
          </p:nvSpPr>
          <p:spPr>
            <a:xfrm>
              <a:off x="7602721" y="5765701"/>
              <a:ext cx="168000" cy="1683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96" name="Google Shape;1596;p62"/>
            <p:cNvSpPr/>
            <p:nvPr/>
          </p:nvSpPr>
          <p:spPr>
            <a:xfrm>
              <a:off x="7050768" y="5765701"/>
              <a:ext cx="168600" cy="168300"/>
            </a:xfrm>
            <a:prstGeom prst="ellipse">
              <a:avLst/>
            </a:pr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97" name="Google Shape;1597;p62"/>
            <p:cNvSpPr/>
            <p:nvPr/>
          </p:nvSpPr>
          <p:spPr>
            <a:xfrm>
              <a:off x="7189726" y="6004833"/>
              <a:ext cx="168000" cy="168900"/>
            </a:xfrm>
            <a:prstGeom prst="ellipse">
              <a:avLst/>
            </a:pr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98" name="Google Shape;1598;p62"/>
            <p:cNvSpPr/>
            <p:nvPr/>
          </p:nvSpPr>
          <p:spPr>
            <a:xfrm>
              <a:off x="7134476" y="5655289"/>
              <a:ext cx="139512" cy="149620"/>
            </a:xfrm>
            <a:custGeom>
              <a:rect b="b" l="l" r="r" t="t"/>
              <a:pathLst>
                <a:path extrusionOk="0" h="328" w="306">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99" name="Google Shape;1599;p62"/>
            <p:cNvSpPr/>
            <p:nvPr/>
          </p:nvSpPr>
          <p:spPr>
            <a:xfrm>
              <a:off x="7351783" y="5564482"/>
              <a:ext cx="119371" cy="92287"/>
            </a:xfrm>
            <a:custGeom>
              <a:rect b="b" l="l" r="r" t="t"/>
              <a:pathLst>
                <a:path extrusionOk="0" h="202" w="262">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00" name="Google Shape;1600;p62"/>
            <p:cNvSpPr/>
            <p:nvPr/>
          </p:nvSpPr>
          <p:spPr>
            <a:xfrm>
              <a:off x="7548579" y="5894792"/>
              <a:ext cx="138958" cy="149249"/>
            </a:xfrm>
            <a:custGeom>
              <a:rect b="b" l="l" r="r" t="t"/>
              <a:pathLst>
                <a:path extrusionOk="0" h="327" w="305">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01" name="Google Shape;1601;p62"/>
            <p:cNvSpPr/>
            <p:nvPr/>
          </p:nvSpPr>
          <p:spPr>
            <a:xfrm>
              <a:off x="7548579" y="5655844"/>
              <a:ext cx="138958" cy="149065"/>
            </a:xfrm>
            <a:custGeom>
              <a:rect b="b" l="l" r="r" t="t"/>
              <a:pathLst>
                <a:path extrusionOk="0" h="327" w="305">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02" name="Google Shape;1602;p62"/>
            <p:cNvSpPr/>
            <p:nvPr/>
          </p:nvSpPr>
          <p:spPr>
            <a:xfrm>
              <a:off x="7134476" y="5894792"/>
              <a:ext cx="139512" cy="149620"/>
            </a:xfrm>
            <a:custGeom>
              <a:rect b="b" l="l" r="r" t="t"/>
              <a:pathLst>
                <a:path extrusionOk="0" h="328" w="306">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03" name="Google Shape;1603;p62"/>
            <p:cNvSpPr/>
            <p:nvPr/>
          </p:nvSpPr>
          <p:spPr>
            <a:xfrm>
              <a:off x="7351783" y="6043117"/>
              <a:ext cx="119371" cy="92102"/>
            </a:xfrm>
            <a:custGeom>
              <a:rect b="b" l="l" r="r" t="t"/>
              <a:pathLst>
                <a:path extrusionOk="0" h="202" w="262">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604" name="Google Shape;1604;p62"/>
          <p:cNvGrpSpPr/>
          <p:nvPr/>
        </p:nvGrpSpPr>
        <p:grpSpPr>
          <a:xfrm>
            <a:off x="6751936" y="3694051"/>
            <a:ext cx="445681" cy="400651"/>
            <a:chOff x="9626723" y="5526313"/>
            <a:chExt cx="720002" cy="647256"/>
          </a:xfrm>
        </p:grpSpPr>
        <p:sp>
          <p:nvSpPr>
            <p:cNvPr id="1605" name="Google Shape;1605;p62"/>
            <p:cNvSpPr/>
            <p:nvPr/>
          </p:nvSpPr>
          <p:spPr>
            <a:xfrm>
              <a:off x="10040990" y="5526313"/>
              <a:ext cx="168000" cy="1683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06" name="Google Shape;1606;p62"/>
            <p:cNvSpPr/>
            <p:nvPr/>
          </p:nvSpPr>
          <p:spPr>
            <a:xfrm>
              <a:off x="9765139" y="5526313"/>
              <a:ext cx="168300" cy="1683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07" name="Google Shape;1607;p62"/>
            <p:cNvSpPr/>
            <p:nvPr/>
          </p:nvSpPr>
          <p:spPr>
            <a:xfrm>
              <a:off x="10040990" y="6005269"/>
              <a:ext cx="168000" cy="1683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08" name="Google Shape;1608;p62"/>
            <p:cNvSpPr/>
            <p:nvPr/>
          </p:nvSpPr>
          <p:spPr>
            <a:xfrm>
              <a:off x="10178425" y="5765496"/>
              <a:ext cx="168300" cy="1689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09" name="Google Shape;1609;p62"/>
            <p:cNvSpPr/>
            <p:nvPr/>
          </p:nvSpPr>
          <p:spPr>
            <a:xfrm>
              <a:off x="9626723" y="5765496"/>
              <a:ext cx="168000" cy="168900"/>
            </a:xfrm>
            <a:prstGeom prst="ellipse">
              <a:avLst/>
            </a:pr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10" name="Google Shape;1610;p62"/>
            <p:cNvSpPr/>
            <p:nvPr/>
          </p:nvSpPr>
          <p:spPr>
            <a:xfrm>
              <a:off x="9765139" y="6005269"/>
              <a:ext cx="168300" cy="168300"/>
            </a:xfrm>
            <a:prstGeom prst="ellipse">
              <a:avLst/>
            </a:pr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11" name="Google Shape;1611;p62"/>
            <p:cNvSpPr/>
            <p:nvPr/>
          </p:nvSpPr>
          <p:spPr>
            <a:xfrm>
              <a:off x="10198227" y="5672808"/>
              <a:ext cx="47838" cy="83066"/>
            </a:xfrm>
            <a:custGeom>
              <a:rect b="b" l="l" r="r" t="t"/>
              <a:pathLst>
                <a:path extrusionOk="0" h="163" w="94">
                  <a:moveTo>
                    <a:pt x="0" y="0"/>
                  </a:moveTo>
                  <a:cubicBezTo>
                    <a:pt x="20" y="23"/>
                    <a:pt x="38" y="49"/>
                    <a:pt x="54" y="77"/>
                  </a:cubicBezTo>
                  <a:cubicBezTo>
                    <a:pt x="70" y="105"/>
                    <a:pt x="83" y="134"/>
                    <a:pt x="94" y="163"/>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12" name="Google Shape;1612;p62"/>
            <p:cNvSpPr/>
            <p:nvPr/>
          </p:nvSpPr>
          <p:spPr>
            <a:xfrm>
              <a:off x="10197835" y="5944589"/>
              <a:ext cx="48230" cy="83066"/>
            </a:xfrm>
            <a:custGeom>
              <a:rect b="b" l="l" r="r" t="t"/>
              <a:pathLst>
                <a:path extrusionOk="0" h="163" w="95">
                  <a:moveTo>
                    <a:pt x="95" y="0"/>
                  </a:moveTo>
                  <a:cubicBezTo>
                    <a:pt x="84" y="29"/>
                    <a:pt x="71" y="58"/>
                    <a:pt x="55" y="85"/>
                  </a:cubicBezTo>
                  <a:cubicBezTo>
                    <a:pt x="39" y="113"/>
                    <a:pt x="20" y="139"/>
                    <a:pt x="0" y="163"/>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13" name="Google Shape;1613;p62"/>
            <p:cNvSpPr/>
            <p:nvPr/>
          </p:nvSpPr>
          <p:spPr>
            <a:xfrm>
              <a:off x="9938649" y="6122111"/>
              <a:ext cx="96263" cy="4124"/>
            </a:xfrm>
            <a:custGeom>
              <a:rect b="b" l="l" r="r" t="t"/>
              <a:pathLst>
                <a:path extrusionOk="0" h="8" w="189">
                  <a:moveTo>
                    <a:pt x="189" y="0"/>
                  </a:moveTo>
                  <a:cubicBezTo>
                    <a:pt x="158" y="5"/>
                    <a:pt x="127" y="8"/>
                    <a:pt x="95" y="8"/>
                  </a:cubicBezTo>
                  <a:cubicBezTo>
                    <a:pt x="63" y="8"/>
                    <a:pt x="31" y="5"/>
                    <a:pt x="0"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14" name="Google Shape;1614;p62"/>
            <p:cNvSpPr/>
            <p:nvPr/>
          </p:nvSpPr>
          <p:spPr>
            <a:xfrm>
              <a:off x="9728084" y="5944196"/>
              <a:ext cx="47838" cy="83066"/>
            </a:xfrm>
            <a:custGeom>
              <a:rect b="b" l="l" r="r" t="t"/>
              <a:pathLst>
                <a:path extrusionOk="0" h="163" w="94">
                  <a:moveTo>
                    <a:pt x="94" y="163"/>
                  </a:moveTo>
                  <a:cubicBezTo>
                    <a:pt x="74" y="140"/>
                    <a:pt x="56" y="114"/>
                    <a:pt x="40" y="86"/>
                  </a:cubicBezTo>
                  <a:cubicBezTo>
                    <a:pt x="24" y="58"/>
                    <a:pt x="11" y="30"/>
                    <a:pt x="0"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15" name="Google Shape;1615;p62"/>
            <p:cNvSpPr/>
            <p:nvPr/>
          </p:nvSpPr>
          <p:spPr>
            <a:xfrm>
              <a:off x="9728084" y="5672219"/>
              <a:ext cx="48230" cy="83066"/>
            </a:xfrm>
            <a:custGeom>
              <a:rect b="b" l="l" r="r" t="t"/>
              <a:pathLst>
                <a:path extrusionOk="0" h="163" w="95">
                  <a:moveTo>
                    <a:pt x="0" y="163"/>
                  </a:moveTo>
                  <a:cubicBezTo>
                    <a:pt x="11" y="134"/>
                    <a:pt x="24" y="106"/>
                    <a:pt x="40" y="78"/>
                  </a:cubicBezTo>
                  <a:cubicBezTo>
                    <a:pt x="56" y="50"/>
                    <a:pt x="75" y="24"/>
                    <a:pt x="95"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16" name="Google Shape;1616;p62"/>
            <p:cNvSpPr/>
            <p:nvPr/>
          </p:nvSpPr>
          <p:spPr>
            <a:xfrm>
              <a:off x="9939237" y="5573835"/>
              <a:ext cx="96263" cy="4124"/>
            </a:xfrm>
            <a:custGeom>
              <a:rect b="b" l="l" r="r" t="t"/>
              <a:pathLst>
                <a:path extrusionOk="0" h="8" w="189">
                  <a:moveTo>
                    <a:pt x="0" y="8"/>
                  </a:moveTo>
                  <a:cubicBezTo>
                    <a:pt x="31" y="3"/>
                    <a:pt x="62" y="0"/>
                    <a:pt x="94" y="0"/>
                  </a:cubicBezTo>
                  <a:cubicBezTo>
                    <a:pt x="126" y="0"/>
                    <a:pt x="158" y="3"/>
                    <a:pt x="189" y="8"/>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617" name="Google Shape;1617;p62"/>
          <p:cNvGrpSpPr/>
          <p:nvPr/>
        </p:nvGrpSpPr>
        <p:grpSpPr>
          <a:xfrm>
            <a:off x="7549176" y="3671488"/>
            <a:ext cx="445582" cy="445743"/>
            <a:chOff x="10914672" y="5489861"/>
            <a:chExt cx="719842" cy="720102"/>
          </a:xfrm>
        </p:grpSpPr>
        <p:sp>
          <p:nvSpPr>
            <p:cNvPr id="1618" name="Google Shape;1618;p62"/>
            <p:cNvSpPr/>
            <p:nvPr/>
          </p:nvSpPr>
          <p:spPr>
            <a:xfrm>
              <a:off x="11420014" y="5489861"/>
              <a:ext cx="214500" cy="2151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19" name="Google Shape;1619;p62"/>
            <p:cNvSpPr/>
            <p:nvPr/>
          </p:nvSpPr>
          <p:spPr>
            <a:xfrm>
              <a:off x="11420014" y="5994863"/>
              <a:ext cx="214500" cy="2151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20" name="Google Shape;1620;p62"/>
            <p:cNvSpPr/>
            <p:nvPr/>
          </p:nvSpPr>
          <p:spPr>
            <a:xfrm>
              <a:off x="10914672" y="5489861"/>
              <a:ext cx="214500" cy="2151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21" name="Google Shape;1621;p62"/>
            <p:cNvSpPr/>
            <p:nvPr/>
          </p:nvSpPr>
          <p:spPr>
            <a:xfrm>
              <a:off x="10914672" y="5994863"/>
              <a:ext cx="214500" cy="2151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22" name="Google Shape;1622;p62"/>
            <p:cNvSpPr/>
            <p:nvPr/>
          </p:nvSpPr>
          <p:spPr>
            <a:xfrm>
              <a:off x="11595623" y="5710038"/>
              <a:ext cx="28649" cy="276082"/>
            </a:xfrm>
            <a:custGeom>
              <a:rect b="b" l="l" r="r" t="t"/>
              <a:pathLst>
                <a:path extrusionOk="0" h="376" w="39">
                  <a:moveTo>
                    <a:pt x="0" y="0"/>
                  </a:moveTo>
                  <a:cubicBezTo>
                    <a:pt x="25" y="59"/>
                    <a:pt x="39" y="123"/>
                    <a:pt x="39" y="190"/>
                  </a:cubicBezTo>
                  <a:cubicBezTo>
                    <a:pt x="39" y="256"/>
                    <a:pt x="26" y="319"/>
                    <a:pt x="2" y="376"/>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23" name="Google Shape;1623;p62"/>
            <p:cNvSpPr/>
            <p:nvPr/>
          </p:nvSpPr>
          <p:spPr>
            <a:xfrm>
              <a:off x="11138826" y="6170527"/>
              <a:ext cx="275351" cy="29145"/>
            </a:xfrm>
            <a:custGeom>
              <a:rect b="b" l="l" r="r" t="t"/>
              <a:pathLst>
                <a:path extrusionOk="0" h="40" w="375">
                  <a:moveTo>
                    <a:pt x="375" y="0"/>
                  </a:moveTo>
                  <a:cubicBezTo>
                    <a:pt x="317" y="26"/>
                    <a:pt x="253" y="40"/>
                    <a:pt x="185" y="40"/>
                  </a:cubicBezTo>
                  <a:cubicBezTo>
                    <a:pt x="119" y="40"/>
                    <a:pt x="57" y="26"/>
                    <a:pt x="0" y="2"/>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24" name="Google Shape;1624;p62"/>
            <p:cNvSpPr/>
            <p:nvPr/>
          </p:nvSpPr>
          <p:spPr>
            <a:xfrm>
              <a:off x="10925018" y="5713747"/>
              <a:ext cx="28649" cy="275287"/>
            </a:xfrm>
            <a:custGeom>
              <a:rect b="b" l="l" r="r" t="t"/>
              <a:pathLst>
                <a:path extrusionOk="0" h="375" w="39">
                  <a:moveTo>
                    <a:pt x="39" y="375"/>
                  </a:moveTo>
                  <a:cubicBezTo>
                    <a:pt x="14" y="317"/>
                    <a:pt x="0" y="253"/>
                    <a:pt x="0" y="185"/>
                  </a:cubicBezTo>
                  <a:cubicBezTo>
                    <a:pt x="0" y="120"/>
                    <a:pt x="13" y="57"/>
                    <a:pt x="37"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25" name="Google Shape;1625;p62"/>
            <p:cNvSpPr/>
            <p:nvPr/>
          </p:nvSpPr>
          <p:spPr>
            <a:xfrm>
              <a:off x="11135112" y="5499930"/>
              <a:ext cx="275351" cy="28880"/>
            </a:xfrm>
            <a:custGeom>
              <a:rect b="b" l="l" r="r" t="t"/>
              <a:pathLst>
                <a:path extrusionOk="0" h="39" w="375">
                  <a:moveTo>
                    <a:pt x="375" y="37"/>
                  </a:moveTo>
                  <a:cubicBezTo>
                    <a:pt x="318" y="13"/>
                    <a:pt x="256" y="0"/>
                    <a:pt x="190" y="0"/>
                  </a:cubicBezTo>
                  <a:cubicBezTo>
                    <a:pt x="122" y="0"/>
                    <a:pt x="58" y="14"/>
                    <a:pt x="0" y="39"/>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26" name="Google Shape;1626;p62"/>
            <p:cNvSpPr/>
            <p:nvPr/>
          </p:nvSpPr>
          <p:spPr>
            <a:xfrm>
              <a:off x="11578115" y="5950881"/>
              <a:ext cx="52789" cy="38948"/>
            </a:xfrm>
            <a:custGeom>
              <a:rect b="b" l="l" r="r" t="t"/>
              <a:pathLst>
                <a:path extrusionOk="0" h="147" w="199">
                  <a:moveTo>
                    <a:pt x="0" y="0"/>
                  </a:moveTo>
                  <a:lnTo>
                    <a:pt x="64" y="147"/>
                  </a:lnTo>
                  <a:lnTo>
                    <a:pt x="199" y="83"/>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27" name="Google Shape;1627;p62"/>
            <p:cNvSpPr/>
            <p:nvPr/>
          </p:nvSpPr>
          <p:spPr>
            <a:xfrm>
              <a:off x="11135112" y="6152776"/>
              <a:ext cx="38199" cy="52991"/>
            </a:xfrm>
            <a:custGeom>
              <a:rect b="b" l="l" r="r" t="t"/>
              <a:pathLst>
                <a:path extrusionOk="0" h="200" w="144">
                  <a:moveTo>
                    <a:pt x="144" y="0"/>
                  </a:moveTo>
                  <a:lnTo>
                    <a:pt x="0" y="67"/>
                  </a:lnTo>
                  <a:lnTo>
                    <a:pt x="64" y="200"/>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28" name="Google Shape;1628;p62"/>
            <p:cNvSpPr/>
            <p:nvPr/>
          </p:nvSpPr>
          <p:spPr>
            <a:xfrm>
              <a:off x="10918386" y="5710038"/>
              <a:ext cx="53054" cy="38154"/>
            </a:xfrm>
            <a:custGeom>
              <a:rect b="b" l="l" r="r" t="t"/>
              <a:pathLst>
                <a:path extrusionOk="0" h="144" w="200">
                  <a:moveTo>
                    <a:pt x="200" y="144"/>
                  </a:moveTo>
                  <a:lnTo>
                    <a:pt x="136" y="0"/>
                  </a:lnTo>
                  <a:lnTo>
                    <a:pt x="0" y="64"/>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29" name="Google Shape;1629;p62"/>
            <p:cNvSpPr/>
            <p:nvPr/>
          </p:nvSpPr>
          <p:spPr>
            <a:xfrm>
              <a:off x="11375979" y="5493571"/>
              <a:ext cx="38199" cy="52726"/>
            </a:xfrm>
            <a:custGeom>
              <a:rect b="b" l="l" r="r" t="t"/>
              <a:pathLst>
                <a:path extrusionOk="0" h="199" w="144">
                  <a:moveTo>
                    <a:pt x="0" y="199"/>
                  </a:moveTo>
                  <a:lnTo>
                    <a:pt x="144" y="135"/>
                  </a:lnTo>
                  <a:lnTo>
                    <a:pt x="81" y="0"/>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630" name="Google Shape;1630;p62"/>
          <p:cNvGrpSpPr/>
          <p:nvPr/>
        </p:nvGrpSpPr>
        <p:grpSpPr>
          <a:xfrm>
            <a:off x="5954636" y="3681752"/>
            <a:ext cx="445821" cy="425246"/>
            <a:chOff x="8338678" y="5506443"/>
            <a:chExt cx="720227" cy="686988"/>
          </a:xfrm>
        </p:grpSpPr>
        <p:sp>
          <p:nvSpPr>
            <p:cNvPr id="1631" name="Google Shape;1631;p62"/>
            <p:cNvSpPr/>
            <p:nvPr/>
          </p:nvSpPr>
          <p:spPr>
            <a:xfrm>
              <a:off x="8706181" y="5506443"/>
              <a:ext cx="230803" cy="263259"/>
            </a:xfrm>
            <a:custGeom>
              <a:rect b="b" l="l" r="r" t="t"/>
              <a:pathLst>
                <a:path extrusionOk="0" h="432" w="378">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32" name="Google Shape;1632;p62"/>
            <p:cNvSpPr/>
            <p:nvPr/>
          </p:nvSpPr>
          <p:spPr>
            <a:xfrm>
              <a:off x="8460817" y="5506443"/>
              <a:ext cx="230586" cy="263259"/>
            </a:xfrm>
            <a:custGeom>
              <a:rect b="b" l="l" r="r" t="t"/>
              <a:pathLst>
                <a:path extrusionOk="0" h="432" w="378">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33" name="Google Shape;1633;p62"/>
            <p:cNvSpPr/>
            <p:nvPr/>
          </p:nvSpPr>
          <p:spPr>
            <a:xfrm>
              <a:off x="8338678" y="5718525"/>
              <a:ext cx="230151" cy="262608"/>
            </a:xfrm>
            <a:custGeom>
              <a:rect b="b" l="l" r="r" t="t"/>
              <a:pathLst>
                <a:path extrusionOk="0" h="431" w="377">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34" name="Google Shape;1634;p62"/>
            <p:cNvSpPr/>
            <p:nvPr/>
          </p:nvSpPr>
          <p:spPr>
            <a:xfrm>
              <a:off x="8828754" y="5718525"/>
              <a:ext cx="230151" cy="262608"/>
            </a:xfrm>
            <a:custGeom>
              <a:rect b="b" l="l" r="r" t="t"/>
              <a:pathLst>
                <a:path extrusionOk="0" h="431" w="377">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35" name="Google Shape;1635;p62"/>
            <p:cNvSpPr/>
            <p:nvPr/>
          </p:nvSpPr>
          <p:spPr>
            <a:xfrm>
              <a:off x="8706181" y="5930607"/>
              <a:ext cx="230803" cy="262825"/>
            </a:xfrm>
            <a:custGeom>
              <a:rect b="b" l="l" r="r" t="t"/>
              <a:pathLst>
                <a:path extrusionOk="0" h="431" w="378">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36" name="Google Shape;1636;p62"/>
            <p:cNvSpPr/>
            <p:nvPr/>
          </p:nvSpPr>
          <p:spPr>
            <a:xfrm>
              <a:off x="8460817" y="5930607"/>
              <a:ext cx="230586" cy="262825"/>
            </a:xfrm>
            <a:custGeom>
              <a:rect b="b" l="l" r="r" t="t"/>
              <a:pathLst>
                <a:path extrusionOk="0" h="431" w="378">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637" name="Google Shape;1637;p62"/>
          <p:cNvGrpSpPr/>
          <p:nvPr/>
        </p:nvGrpSpPr>
        <p:grpSpPr>
          <a:xfrm>
            <a:off x="2676293" y="3736342"/>
            <a:ext cx="1336824" cy="316035"/>
            <a:chOff x="3042485" y="5594633"/>
            <a:chExt cx="2159652" cy="510557"/>
          </a:xfrm>
        </p:grpSpPr>
        <p:sp>
          <p:nvSpPr>
            <p:cNvPr id="1638" name="Google Shape;1638;p62"/>
            <p:cNvSpPr/>
            <p:nvPr/>
          </p:nvSpPr>
          <p:spPr>
            <a:xfrm>
              <a:off x="3042485" y="5869690"/>
              <a:ext cx="235200" cy="235500"/>
            </a:xfrm>
            <a:prstGeom prst="ellipse">
              <a:avLst/>
            </a:pr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39" name="Google Shape;1639;p62"/>
            <p:cNvSpPr/>
            <p:nvPr/>
          </p:nvSpPr>
          <p:spPr>
            <a:xfrm>
              <a:off x="3317231" y="5594633"/>
              <a:ext cx="235200" cy="235500"/>
            </a:xfrm>
            <a:prstGeom prst="ellipse">
              <a:avLst/>
            </a:prstGeom>
            <a:solidFill>
              <a:srgbClr val="E691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40" name="Google Shape;1640;p62"/>
            <p:cNvSpPr/>
            <p:nvPr/>
          </p:nvSpPr>
          <p:spPr>
            <a:xfrm>
              <a:off x="3591976" y="5869690"/>
              <a:ext cx="236100" cy="235500"/>
            </a:xfrm>
            <a:prstGeom prst="ellipse">
              <a:avLst/>
            </a:prstGeom>
            <a:solidFill>
              <a:srgbClr val="CC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41" name="Google Shape;1641;p62"/>
            <p:cNvSpPr/>
            <p:nvPr/>
          </p:nvSpPr>
          <p:spPr>
            <a:xfrm>
              <a:off x="3866722" y="5594633"/>
              <a:ext cx="236100" cy="235500"/>
            </a:xfrm>
            <a:prstGeom prst="ellipse">
              <a:avLst/>
            </a:prstGeom>
            <a:solidFill>
              <a:srgbClr val="A64D7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42" name="Google Shape;1642;p62"/>
            <p:cNvSpPr/>
            <p:nvPr/>
          </p:nvSpPr>
          <p:spPr>
            <a:xfrm>
              <a:off x="4141467" y="5869690"/>
              <a:ext cx="236100" cy="235500"/>
            </a:xfrm>
            <a:prstGeom prst="ellipse">
              <a:avLst/>
            </a:pr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43" name="Google Shape;1643;p62"/>
            <p:cNvSpPr/>
            <p:nvPr/>
          </p:nvSpPr>
          <p:spPr>
            <a:xfrm>
              <a:off x="4417146" y="5594633"/>
              <a:ext cx="235200" cy="235500"/>
            </a:xfrm>
            <a:prstGeom prst="ellipse">
              <a:avLst/>
            </a:pr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44" name="Google Shape;1644;p62"/>
            <p:cNvSpPr/>
            <p:nvPr/>
          </p:nvSpPr>
          <p:spPr>
            <a:xfrm>
              <a:off x="4691892" y="5869690"/>
              <a:ext cx="235500" cy="235500"/>
            </a:xfrm>
            <a:prstGeom prst="ellipse">
              <a:avLst/>
            </a:pr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45" name="Google Shape;1645;p62"/>
            <p:cNvSpPr/>
            <p:nvPr/>
          </p:nvSpPr>
          <p:spPr>
            <a:xfrm>
              <a:off x="4966637" y="5594633"/>
              <a:ext cx="235500" cy="235500"/>
            </a:xfrm>
            <a:prstGeom prst="ellipse">
              <a:avLst/>
            </a:pr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46" name="Google Shape;1646;p62"/>
            <p:cNvSpPr/>
            <p:nvPr/>
          </p:nvSpPr>
          <p:spPr>
            <a:xfrm>
              <a:off x="3210195" y="5762654"/>
              <a:ext cx="174555" cy="174555"/>
            </a:xfrm>
            <a:custGeom>
              <a:rect b="b" l="l" r="r" t="t"/>
              <a:pathLst>
                <a:path extrusionOk="0" h="217" w="217">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47" name="Google Shape;1647;p62"/>
            <p:cNvSpPr/>
            <p:nvPr/>
          </p:nvSpPr>
          <p:spPr>
            <a:xfrm>
              <a:off x="3485252" y="5762654"/>
              <a:ext cx="174244" cy="174555"/>
            </a:xfrm>
            <a:custGeom>
              <a:rect b="b" l="l" r="r" t="t"/>
              <a:pathLst>
                <a:path extrusionOk="0" h="217" w="217">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48" name="Google Shape;1648;p62"/>
            <p:cNvSpPr/>
            <p:nvPr/>
          </p:nvSpPr>
          <p:spPr>
            <a:xfrm>
              <a:off x="3760620" y="5762654"/>
              <a:ext cx="173622" cy="174555"/>
            </a:xfrm>
            <a:custGeom>
              <a:rect b="b" l="l" r="r" t="t"/>
              <a:pathLst>
                <a:path extrusionOk="0" h="217" w="216">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49" name="Google Shape;1649;p62"/>
            <p:cNvSpPr/>
            <p:nvPr/>
          </p:nvSpPr>
          <p:spPr>
            <a:xfrm>
              <a:off x="4035365" y="5762654"/>
              <a:ext cx="173622" cy="174555"/>
            </a:xfrm>
            <a:custGeom>
              <a:rect b="b" l="l" r="r" t="t"/>
              <a:pathLst>
                <a:path extrusionOk="0" h="217" w="216">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50" name="Google Shape;1650;p62"/>
            <p:cNvSpPr/>
            <p:nvPr/>
          </p:nvSpPr>
          <p:spPr>
            <a:xfrm>
              <a:off x="4310111" y="5762654"/>
              <a:ext cx="173622" cy="174555"/>
            </a:xfrm>
            <a:custGeom>
              <a:rect b="b" l="l" r="r" t="t"/>
              <a:pathLst>
                <a:path extrusionOk="0" h="217" w="216">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51" name="Google Shape;1651;p62"/>
            <p:cNvSpPr/>
            <p:nvPr/>
          </p:nvSpPr>
          <p:spPr>
            <a:xfrm>
              <a:off x="4585167" y="5762654"/>
              <a:ext cx="174244" cy="174555"/>
            </a:xfrm>
            <a:custGeom>
              <a:rect b="b" l="l" r="r" t="t"/>
              <a:pathLst>
                <a:path extrusionOk="0" h="217" w="217">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52" name="Google Shape;1652;p62"/>
            <p:cNvSpPr/>
            <p:nvPr/>
          </p:nvSpPr>
          <p:spPr>
            <a:xfrm>
              <a:off x="4859913" y="5762654"/>
              <a:ext cx="174244" cy="174555"/>
            </a:xfrm>
            <a:custGeom>
              <a:rect b="b" l="l" r="r" t="t"/>
              <a:pathLst>
                <a:path extrusionOk="0" h="217" w="217">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653" name="Google Shape;1653;p62"/>
          <p:cNvGrpSpPr/>
          <p:nvPr/>
        </p:nvGrpSpPr>
        <p:grpSpPr>
          <a:xfrm>
            <a:off x="6788033" y="4378458"/>
            <a:ext cx="373053" cy="445791"/>
            <a:chOff x="8095060" y="5664590"/>
            <a:chExt cx="497404" cy="594389"/>
          </a:xfrm>
        </p:grpSpPr>
        <p:grpSp>
          <p:nvGrpSpPr>
            <p:cNvPr id="1654" name="Google Shape;1654;p62"/>
            <p:cNvGrpSpPr/>
            <p:nvPr/>
          </p:nvGrpSpPr>
          <p:grpSpPr>
            <a:xfrm>
              <a:off x="8095060" y="5969027"/>
              <a:ext cx="497404" cy="289951"/>
              <a:chOff x="8095060" y="5969027"/>
              <a:chExt cx="497404" cy="289951"/>
            </a:xfrm>
          </p:grpSpPr>
          <p:sp>
            <p:nvSpPr>
              <p:cNvPr id="1655" name="Google Shape;1655;p62"/>
              <p:cNvSpPr/>
              <p:nvPr/>
            </p:nvSpPr>
            <p:spPr>
              <a:xfrm>
                <a:off x="8095060" y="5969027"/>
                <a:ext cx="497402" cy="248408"/>
              </a:xfrm>
              <a:custGeom>
                <a:rect b="b" l="l" r="r" t="t"/>
                <a:pathLst>
                  <a:path extrusionOk="0" h="1166" w="234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56" name="Google Shape;1656;p62"/>
              <p:cNvSpPr/>
              <p:nvPr/>
            </p:nvSpPr>
            <p:spPr>
              <a:xfrm>
                <a:off x="8095060" y="6092592"/>
                <a:ext cx="248701" cy="166386"/>
              </a:xfrm>
              <a:custGeom>
                <a:rect b="b" l="l" r="r" t="t"/>
                <a:pathLst>
                  <a:path extrusionOk="0" h="781" w="1170">
                    <a:moveTo>
                      <a:pt x="0" y="0"/>
                    </a:moveTo>
                    <a:lnTo>
                      <a:pt x="0" y="197"/>
                    </a:lnTo>
                    <a:lnTo>
                      <a:pt x="1170" y="781"/>
                    </a:lnTo>
                    <a:lnTo>
                      <a:pt x="1170" y="582"/>
                    </a:lnTo>
                    <a:lnTo>
                      <a:pt x="0" y="0"/>
                    </a:lnTo>
                    <a:close/>
                  </a:path>
                </a:pathLst>
              </a:custGeom>
              <a:solidFill>
                <a:srgbClr val="8E7CC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57" name="Google Shape;1657;p62"/>
              <p:cNvSpPr/>
              <p:nvPr/>
            </p:nvSpPr>
            <p:spPr>
              <a:xfrm>
                <a:off x="8343763" y="6092592"/>
                <a:ext cx="248701" cy="166386"/>
              </a:xfrm>
              <a:custGeom>
                <a:rect b="b" l="l" r="r" t="t"/>
                <a:pathLst>
                  <a:path extrusionOk="0" h="781" w="1170">
                    <a:moveTo>
                      <a:pt x="1170" y="0"/>
                    </a:moveTo>
                    <a:lnTo>
                      <a:pt x="0" y="582"/>
                    </a:lnTo>
                    <a:lnTo>
                      <a:pt x="0" y="781"/>
                    </a:lnTo>
                    <a:lnTo>
                      <a:pt x="1170" y="197"/>
                    </a:lnTo>
                    <a:lnTo>
                      <a:pt x="1170" y="0"/>
                    </a:ln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658" name="Google Shape;1658;p62"/>
            <p:cNvGrpSpPr/>
            <p:nvPr/>
          </p:nvGrpSpPr>
          <p:grpSpPr>
            <a:xfrm>
              <a:off x="8095060" y="5867832"/>
              <a:ext cx="497404" cy="289312"/>
              <a:chOff x="8095060" y="5867832"/>
              <a:chExt cx="497404" cy="289312"/>
            </a:xfrm>
          </p:grpSpPr>
          <p:sp>
            <p:nvSpPr>
              <p:cNvPr id="1659" name="Google Shape;1659;p62"/>
              <p:cNvSpPr/>
              <p:nvPr/>
            </p:nvSpPr>
            <p:spPr>
              <a:xfrm>
                <a:off x="8095060" y="5867832"/>
                <a:ext cx="497402" cy="248195"/>
              </a:xfrm>
              <a:custGeom>
                <a:rect b="b" l="l" r="r" t="t"/>
                <a:pathLst>
                  <a:path extrusionOk="0" h="1165" w="234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60" name="Google Shape;1660;p62"/>
              <p:cNvSpPr/>
              <p:nvPr/>
            </p:nvSpPr>
            <p:spPr>
              <a:xfrm>
                <a:off x="8095060" y="5990758"/>
                <a:ext cx="248701" cy="166386"/>
              </a:xfrm>
              <a:custGeom>
                <a:rect b="b" l="l" r="r" t="t"/>
                <a:pathLst>
                  <a:path extrusionOk="0" h="781" w="1170">
                    <a:moveTo>
                      <a:pt x="0" y="0"/>
                    </a:moveTo>
                    <a:lnTo>
                      <a:pt x="0" y="199"/>
                    </a:lnTo>
                    <a:lnTo>
                      <a:pt x="1170" y="781"/>
                    </a:lnTo>
                    <a:lnTo>
                      <a:pt x="1170" y="584"/>
                    </a:lnTo>
                    <a:lnTo>
                      <a:pt x="0" y="0"/>
                    </a:lnTo>
                    <a:close/>
                  </a:path>
                </a:pathLst>
              </a:custGeom>
              <a:solidFill>
                <a:srgbClr val="6D9EE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61" name="Google Shape;1661;p62"/>
              <p:cNvSpPr/>
              <p:nvPr/>
            </p:nvSpPr>
            <p:spPr>
              <a:xfrm>
                <a:off x="8343763" y="5990758"/>
                <a:ext cx="248701" cy="166386"/>
              </a:xfrm>
              <a:custGeom>
                <a:rect b="b" l="l" r="r" t="t"/>
                <a:pathLst>
                  <a:path extrusionOk="0" h="781" w="1170">
                    <a:moveTo>
                      <a:pt x="1170" y="0"/>
                    </a:moveTo>
                    <a:lnTo>
                      <a:pt x="0" y="584"/>
                    </a:lnTo>
                    <a:lnTo>
                      <a:pt x="0" y="781"/>
                    </a:lnTo>
                    <a:lnTo>
                      <a:pt x="1170" y="199"/>
                    </a:lnTo>
                    <a:lnTo>
                      <a:pt x="1170" y="0"/>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662" name="Google Shape;1662;p62"/>
            <p:cNvGrpSpPr/>
            <p:nvPr/>
          </p:nvGrpSpPr>
          <p:grpSpPr>
            <a:xfrm>
              <a:off x="8095060" y="5765998"/>
              <a:ext cx="497404" cy="289312"/>
              <a:chOff x="8095060" y="5765998"/>
              <a:chExt cx="497404" cy="289312"/>
            </a:xfrm>
          </p:grpSpPr>
          <p:sp>
            <p:nvSpPr>
              <p:cNvPr id="1663" name="Google Shape;1663;p62"/>
              <p:cNvSpPr/>
              <p:nvPr/>
            </p:nvSpPr>
            <p:spPr>
              <a:xfrm>
                <a:off x="8095060" y="5765998"/>
                <a:ext cx="497402" cy="248195"/>
              </a:xfrm>
              <a:custGeom>
                <a:rect b="b" l="l" r="r" t="t"/>
                <a:pathLst>
                  <a:path extrusionOk="0" h="1165" w="234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64" name="Google Shape;1664;p62"/>
              <p:cNvSpPr/>
              <p:nvPr/>
            </p:nvSpPr>
            <p:spPr>
              <a:xfrm>
                <a:off x="8095060" y="5889563"/>
                <a:ext cx="248701" cy="165747"/>
              </a:xfrm>
              <a:custGeom>
                <a:rect b="b" l="l" r="r" t="t"/>
                <a:pathLst>
                  <a:path extrusionOk="0" h="778" w="1170">
                    <a:moveTo>
                      <a:pt x="0" y="0"/>
                    </a:moveTo>
                    <a:lnTo>
                      <a:pt x="0" y="196"/>
                    </a:lnTo>
                    <a:lnTo>
                      <a:pt x="1170" y="778"/>
                    </a:lnTo>
                    <a:lnTo>
                      <a:pt x="1170" y="581"/>
                    </a:lnTo>
                    <a:lnTo>
                      <a:pt x="0" y="0"/>
                    </a:lnTo>
                    <a:close/>
                  </a:path>
                </a:pathLst>
              </a:custGeom>
              <a:solidFill>
                <a:srgbClr val="93C47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65" name="Google Shape;1665;p62"/>
              <p:cNvSpPr/>
              <p:nvPr/>
            </p:nvSpPr>
            <p:spPr>
              <a:xfrm>
                <a:off x="8343763" y="5889563"/>
                <a:ext cx="248701" cy="165747"/>
              </a:xfrm>
              <a:custGeom>
                <a:rect b="b" l="l" r="r" t="t"/>
                <a:pathLst>
                  <a:path extrusionOk="0" h="778" w="1170">
                    <a:moveTo>
                      <a:pt x="1170" y="0"/>
                    </a:moveTo>
                    <a:lnTo>
                      <a:pt x="0" y="581"/>
                    </a:lnTo>
                    <a:lnTo>
                      <a:pt x="0" y="778"/>
                    </a:lnTo>
                    <a:lnTo>
                      <a:pt x="1170" y="196"/>
                    </a:lnTo>
                    <a:lnTo>
                      <a:pt x="1170" y="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666" name="Google Shape;1666;p62"/>
            <p:cNvGrpSpPr/>
            <p:nvPr/>
          </p:nvGrpSpPr>
          <p:grpSpPr>
            <a:xfrm>
              <a:off x="8095060" y="5664590"/>
              <a:ext cx="497404" cy="290164"/>
              <a:chOff x="8095060" y="5664590"/>
              <a:chExt cx="497404" cy="290164"/>
            </a:xfrm>
          </p:grpSpPr>
          <p:sp>
            <p:nvSpPr>
              <p:cNvPr id="1667" name="Google Shape;1667;p62"/>
              <p:cNvSpPr/>
              <p:nvPr/>
            </p:nvSpPr>
            <p:spPr>
              <a:xfrm>
                <a:off x="8095060" y="5664590"/>
                <a:ext cx="497402" cy="248408"/>
              </a:xfrm>
              <a:custGeom>
                <a:rect b="b" l="l" r="r" t="t"/>
                <a:pathLst>
                  <a:path extrusionOk="0" h="1166" w="234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68" name="Google Shape;1668;p62"/>
              <p:cNvSpPr/>
              <p:nvPr/>
            </p:nvSpPr>
            <p:spPr>
              <a:xfrm>
                <a:off x="8095060" y="5788580"/>
                <a:ext cx="248701" cy="166173"/>
              </a:xfrm>
              <a:custGeom>
                <a:rect b="b" l="l" r="r" t="t"/>
                <a:pathLst>
                  <a:path extrusionOk="0" h="780" w="1170">
                    <a:moveTo>
                      <a:pt x="0" y="0"/>
                    </a:moveTo>
                    <a:lnTo>
                      <a:pt x="0" y="196"/>
                    </a:lnTo>
                    <a:lnTo>
                      <a:pt x="1170" y="780"/>
                    </a:lnTo>
                    <a:lnTo>
                      <a:pt x="1170" y="584"/>
                    </a:lnTo>
                    <a:lnTo>
                      <a:pt x="0" y="0"/>
                    </a:lnTo>
                    <a:close/>
                  </a:path>
                </a:pathLst>
              </a:custGeom>
              <a:solidFill>
                <a:srgbClr val="FFD96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69" name="Google Shape;1669;p62"/>
              <p:cNvSpPr/>
              <p:nvPr/>
            </p:nvSpPr>
            <p:spPr>
              <a:xfrm>
                <a:off x="8343763" y="5788580"/>
                <a:ext cx="248701" cy="166173"/>
              </a:xfrm>
              <a:custGeom>
                <a:rect b="b" l="l" r="r" t="t"/>
                <a:pathLst>
                  <a:path extrusionOk="0" h="780" w="1170">
                    <a:moveTo>
                      <a:pt x="1170" y="0"/>
                    </a:moveTo>
                    <a:lnTo>
                      <a:pt x="0" y="584"/>
                    </a:lnTo>
                    <a:lnTo>
                      <a:pt x="0" y="780"/>
                    </a:lnTo>
                    <a:lnTo>
                      <a:pt x="1170" y="196"/>
                    </a:lnTo>
                    <a:lnTo>
                      <a:pt x="1170" y="0"/>
                    </a:ln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1670" name="Google Shape;1670;p62"/>
          <p:cNvGrpSpPr/>
          <p:nvPr/>
        </p:nvGrpSpPr>
        <p:grpSpPr>
          <a:xfrm>
            <a:off x="2870825" y="4378486"/>
            <a:ext cx="557162" cy="445734"/>
            <a:chOff x="4607809" y="5664627"/>
            <a:chExt cx="742883" cy="594312"/>
          </a:xfrm>
        </p:grpSpPr>
        <p:sp>
          <p:nvSpPr>
            <p:cNvPr id="1671" name="Google Shape;1671;p62"/>
            <p:cNvSpPr/>
            <p:nvPr/>
          </p:nvSpPr>
          <p:spPr>
            <a:xfrm>
              <a:off x="4607809" y="5824234"/>
              <a:ext cx="185166" cy="401151"/>
            </a:xfrm>
            <a:custGeom>
              <a:rect b="b" l="l" r="r" t="t"/>
              <a:pathLst>
                <a:path extrusionOk="0" h="2355" w="1083">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72" name="Google Shape;1672;p62"/>
            <p:cNvSpPr/>
            <p:nvPr/>
          </p:nvSpPr>
          <p:spPr>
            <a:xfrm>
              <a:off x="4792974" y="5771259"/>
              <a:ext cx="185850" cy="454126"/>
            </a:xfrm>
            <a:custGeom>
              <a:rect b="b" l="l" r="r" t="t"/>
              <a:pathLst>
                <a:path extrusionOk="0" h="2666" w="1087">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73" name="Google Shape;1673;p62"/>
            <p:cNvSpPr/>
            <p:nvPr/>
          </p:nvSpPr>
          <p:spPr>
            <a:xfrm>
              <a:off x="4978822" y="5717602"/>
              <a:ext cx="185679" cy="507784"/>
            </a:xfrm>
            <a:custGeom>
              <a:rect b="b" l="l" r="r" t="t"/>
              <a:pathLst>
                <a:path extrusionOk="0" h="2981" w="1086">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74" name="Google Shape;1674;p62"/>
            <p:cNvSpPr/>
            <p:nvPr/>
          </p:nvSpPr>
          <p:spPr>
            <a:xfrm>
              <a:off x="5164499" y="5664627"/>
              <a:ext cx="185166" cy="560759"/>
            </a:xfrm>
            <a:custGeom>
              <a:rect b="b" l="l" r="r" t="t"/>
              <a:pathLst>
                <a:path extrusionOk="0" h="3292" w="1083">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75" name="Google Shape;1675;p62"/>
            <p:cNvSpPr/>
            <p:nvPr/>
          </p:nvSpPr>
          <p:spPr>
            <a:xfrm>
              <a:off x="4607809" y="6225382"/>
              <a:ext cx="237484" cy="33556"/>
            </a:xfrm>
            <a:custGeom>
              <a:rect b="b" l="l" r="r" t="t"/>
              <a:pathLst>
                <a:path extrusionOk="0" h="197" w="1389">
                  <a:moveTo>
                    <a:pt x="0" y="0"/>
                  </a:moveTo>
                  <a:lnTo>
                    <a:pt x="608" y="197"/>
                  </a:lnTo>
                  <a:lnTo>
                    <a:pt x="1389" y="197"/>
                  </a:lnTo>
                  <a:lnTo>
                    <a:pt x="1083" y="0"/>
                  </a:lnTo>
                  <a:lnTo>
                    <a:pt x="0" y="0"/>
                  </a:lnTo>
                  <a:close/>
                </a:path>
              </a:pathLst>
            </a:custGeom>
            <a:solidFill>
              <a:srgbClr val="BF9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76" name="Google Shape;1676;p62"/>
            <p:cNvSpPr/>
            <p:nvPr/>
          </p:nvSpPr>
          <p:spPr>
            <a:xfrm>
              <a:off x="4792974" y="6225382"/>
              <a:ext cx="185850" cy="33556"/>
            </a:xfrm>
            <a:custGeom>
              <a:rect b="b" l="l" r="r" t="t"/>
              <a:pathLst>
                <a:path extrusionOk="0" h="197" w="1087">
                  <a:moveTo>
                    <a:pt x="1087" y="0"/>
                  </a:moveTo>
                  <a:lnTo>
                    <a:pt x="1087" y="197"/>
                  </a:lnTo>
                  <a:lnTo>
                    <a:pt x="306" y="197"/>
                  </a:lnTo>
                  <a:lnTo>
                    <a:pt x="0" y="0"/>
                  </a:lnTo>
                  <a:lnTo>
                    <a:pt x="1087" y="0"/>
                  </a:lnTo>
                  <a:close/>
                </a:path>
              </a:pathLst>
            </a:custGeom>
            <a:solidFill>
              <a:srgbClr val="3876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77" name="Google Shape;1677;p62"/>
            <p:cNvSpPr/>
            <p:nvPr/>
          </p:nvSpPr>
          <p:spPr>
            <a:xfrm>
              <a:off x="5112694" y="6225382"/>
              <a:ext cx="237997" cy="33556"/>
            </a:xfrm>
            <a:custGeom>
              <a:rect b="b" l="l" r="r" t="t"/>
              <a:pathLst>
                <a:path extrusionOk="0" h="197" w="1392">
                  <a:moveTo>
                    <a:pt x="1392" y="0"/>
                  </a:moveTo>
                  <a:lnTo>
                    <a:pt x="781" y="197"/>
                  </a:lnTo>
                  <a:lnTo>
                    <a:pt x="0" y="197"/>
                  </a:lnTo>
                  <a:lnTo>
                    <a:pt x="306" y="0"/>
                  </a:lnTo>
                  <a:lnTo>
                    <a:pt x="1392" y="0"/>
                  </a:lnTo>
                  <a:close/>
                </a:path>
              </a:pathLst>
            </a:custGeom>
            <a:solidFill>
              <a:srgbClr val="351C7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678" name="Google Shape;1678;p62"/>
            <p:cNvSpPr/>
            <p:nvPr/>
          </p:nvSpPr>
          <p:spPr>
            <a:xfrm>
              <a:off x="4978822" y="6225382"/>
              <a:ext cx="186192" cy="33556"/>
            </a:xfrm>
            <a:custGeom>
              <a:rect b="b" l="l" r="r" t="t"/>
              <a:pathLst>
                <a:path extrusionOk="0" h="197" w="1089">
                  <a:moveTo>
                    <a:pt x="0" y="0"/>
                  </a:moveTo>
                  <a:lnTo>
                    <a:pt x="0" y="197"/>
                  </a:lnTo>
                  <a:lnTo>
                    <a:pt x="783" y="197"/>
                  </a:lnTo>
                  <a:lnTo>
                    <a:pt x="1089" y="0"/>
                  </a:lnTo>
                  <a:lnTo>
                    <a:pt x="0" y="0"/>
                  </a:lnTo>
                  <a:close/>
                </a:path>
              </a:pathLst>
            </a:custGeom>
            <a:solidFill>
              <a:srgbClr val="1155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679" name="Google Shape;1679;p62"/>
          <p:cNvGrpSpPr/>
          <p:nvPr/>
        </p:nvGrpSpPr>
        <p:grpSpPr>
          <a:xfrm>
            <a:off x="3973890" y="4378543"/>
            <a:ext cx="1079865" cy="445620"/>
            <a:chOff x="2571250" y="5664711"/>
            <a:chExt cx="1439820" cy="594160"/>
          </a:xfrm>
        </p:grpSpPr>
        <p:sp>
          <p:nvSpPr>
            <p:cNvPr id="1680" name="Google Shape;1680;p62"/>
            <p:cNvSpPr/>
            <p:nvPr/>
          </p:nvSpPr>
          <p:spPr>
            <a:xfrm>
              <a:off x="2751485" y="5699308"/>
              <a:ext cx="179409" cy="510050"/>
            </a:xfrm>
            <a:custGeom>
              <a:rect b="b" l="l" r="r" t="t"/>
              <a:pathLst>
                <a:path extrusionOk="0" h="813" w="287">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81" name="Google Shape;1681;p62"/>
            <p:cNvSpPr/>
            <p:nvPr/>
          </p:nvSpPr>
          <p:spPr>
            <a:xfrm>
              <a:off x="2765747" y="5713810"/>
              <a:ext cx="150600" cy="151500"/>
            </a:xfrm>
            <a:prstGeom prst="ellipse">
              <a:avLst/>
            </a:prstGeom>
            <a:solidFill>
              <a:srgbClr val="B45F0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682" name="Google Shape;1682;p62"/>
            <p:cNvSpPr/>
            <p:nvPr/>
          </p:nvSpPr>
          <p:spPr>
            <a:xfrm>
              <a:off x="2930895" y="5732455"/>
              <a:ext cx="180236" cy="476902"/>
            </a:xfrm>
            <a:custGeom>
              <a:rect b="b" l="l" r="r" t="t"/>
              <a:pathLst>
                <a:path extrusionOk="0" h="760" w="288">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83" name="Google Shape;1683;p62"/>
            <p:cNvSpPr/>
            <p:nvPr/>
          </p:nvSpPr>
          <p:spPr>
            <a:xfrm>
              <a:off x="2945363" y="5746957"/>
              <a:ext cx="151200" cy="151800"/>
            </a:xfrm>
            <a:prstGeom prst="ellipse">
              <a:avLst/>
            </a:prstGeom>
            <a:solidFill>
              <a:srgbClr val="BF9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684" name="Google Shape;1684;p62"/>
            <p:cNvSpPr/>
            <p:nvPr/>
          </p:nvSpPr>
          <p:spPr>
            <a:xfrm>
              <a:off x="3111130" y="5756280"/>
              <a:ext cx="180030" cy="453078"/>
            </a:xfrm>
            <a:custGeom>
              <a:rect b="b" l="l" r="r" t="t"/>
              <a:pathLst>
                <a:path extrusionOk="0" h="722" w="288">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85" name="Google Shape;1685;p62"/>
            <p:cNvSpPr/>
            <p:nvPr/>
          </p:nvSpPr>
          <p:spPr>
            <a:xfrm>
              <a:off x="3125392" y="5770782"/>
              <a:ext cx="151200" cy="151800"/>
            </a:xfrm>
            <a:prstGeom prst="ellipse">
              <a:avLst/>
            </a:prstGeom>
            <a:solidFill>
              <a:srgbClr val="38761D"/>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686" name="Google Shape;1686;p62"/>
            <p:cNvSpPr/>
            <p:nvPr/>
          </p:nvSpPr>
          <p:spPr>
            <a:xfrm>
              <a:off x="3291159" y="5756280"/>
              <a:ext cx="180030" cy="453078"/>
            </a:xfrm>
            <a:custGeom>
              <a:rect b="b" l="l" r="r" t="t"/>
              <a:pathLst>
                <a:path extrusionOk="0" h="722" w="288">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87" name="Google Shape;1687;p62"/>
            <p:cNvSpPr/>
            <p:nvPr/>
          </p:nvSpPr>
          <p:spPr>
            <a:xfrm>
              <a:off x="3305628" y="5770782"/>
              <a:ext cx="151200" cy="151800"/>
            </a:xfrm>
            <a:prstGeom prst="ellipse">
              <a:avLst/>
            </a:prstGeom>
            <a:solidFill>
              <a:srgbClr val="134F5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688" name="Google Shape;1688;p62"/>
            <p:cNvSpPr/>
            <p:nvPr/>
          </p:nvSpPr>
          <p:spPr>
            <a:xfrm>
              <a:off x="3471189" y="5732455"/>
              <a:ext cx="180236" cy="476902"/>
            </a:xfrm>
            <a:custGeom>
              <a:rect b="b" l="l" r="r" t="t"/>
              <a:pathLst>
                <a:path extrusionOk="0" h="760" w="288">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89" name="Google Shape;1689;p62"/>
            <p:cNvSpPr/>
            <p:nvPr/>
          </p:nvSpPr>
          <p:spPr>
            <a:xfrm>
              <a:off x="3485657" y="5746957"/>
              <a:ext cx="151200" cy="151800"/>
            </a:xfrm>
            <a:prstGeom prst="ellipse">
              <a:avLst/>
            </a:prstGeom>
            <a:solidFill>
              <a:srgbClr val="1155C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690" name="Google Shape;1690;p62"/>
            <p:cNvSpPr/>
            <p:nvPr/>
          </p:nvSpPr>
          <p:spPr>
            <a:xfrm>
              <a:off x="3651425" y="5699308"/>
              <a:ext cx="179409" cy="510050"/>
            </a:xfrm>
            <a:custGeom>
              <a:rect b="b" l="l" r="r" t="t"/>
              <a:pathLst>
                <a:path extrusionOk="0" h="813" w="287">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91" name="Google Shape;1691;p62"/>
            <p:cNvSpPr/>
            <p:nvPr/>
          </p:nvSpPr>
          <p:spPr>
            <a:xfrm>
              <a:off x="3665893" y="5713810"/>
              <a:ext cx="150600" cy="151500"/>
            </a:xfrm>
            <a:prstGeom prst="ellipse">
              <a:avLst/>
            </a:prstGeom>
            <a:solidFill>
              <a:srgbClr val="351C7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692" name="Google Shape;1692;p62"/>
            <p:cNvSpPr/>
            <p:nvPr/>
          </p:nvSpPr>
          <p:spPr>
            <a:xfrm>
              <a:off x="3830834" y="5664711"/>
              <a:ext cx="180236" cy="544646"/>
            </a:xfrm>
            <a:custGeom>
              <a:rect b="b" l="l" r="r" t="t"/>
              <a:pathLst>
                <a:path extrusionOk="0" h="868" w="288">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93" name="Google Shape;1693;p62"/>
            <p:cNvSpPr/>
            <p:nvPr/>
          </p:nvSpPr>
          <p:spPr>
            <a:xfrm>
              <a:off x="3845302" y="5679213"/>
              <a:ext cx="151200" cy="151800"/>
            </a:xfrm>
            <a:prstGeom prst="ellipse">
              <a:avLst/>
            </a:prstGeom>
            <a:solidFill>
              <a:srgbClr val="741B4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694" name="Google Shape;1694;p62"/>
            <p:cNvSpPr/>
            <p:nvPr/>
          </p:nvSpPr>
          <p:spPr>
            <a:xfrm>
              <a:off x="2571250" y="5664711"/>
              <a:ext cx="180236" cy="544646"/>
            </a:xfrm>
            <a:custGeom>
              <a:rect b="b" l="l" r="r" t="t"/>
              <a:pathLst>
                <a:path extrusionOk="0" h="868" w="288">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95" name="Google Shape;1695;p62"/>
            <p:cNvSpPr/>
            <p:nvPr/>
          </p:nvSpPr>
          <p:spPr>
            <a:xfrm>
              <a:off x="2585718" y="5679213"/>
              <a:ext cx="151200" cy="151800"/>
            </a:xfrm>
            <a:prstGeom prst="ellipse">
              <a:avLst/>
            </a:prstGeom>
            <a:solidFill>
              <a:srgbClr val="99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696" name="Google Shape;1696;p62"/>
            <p:cNvSpPr/>
            <p:nvPr/>
          </p:nvSpPr>
          <p:spPr>
            <a:xfrm>
              <a:off x="2571250" y="6209358"/>
              <a:ext cx="365226" cy="49514"/>
            </a:xfrm>
            <a:custGeom>
              <a:rect b="b" l="l" r="r" t="t"/>
              <a:pathLst>
                <a:path extrusionOk="0" h="239" w="1767">
                  <a:moveTo>
                    <a:pt x="1767" y="239"/>
                  </a:moveTo>
                  <a:lnTo>
                    <a:pt x="1198" y="239"/>
                  </a:lnTo>
                  <a:lnTo>
                    <a:pt x="0" y="0"/>
                  </a:lnTo>
                  <a:lnTo>
                    <a:pt x="872" y="0"/>
                  </a:lnTo>
                  <a:lnTo>
                    <a:pt x="1767" y="239"/>
                  </a:lnTo>
                  <a:close/>
                </a:path>
              </a:pathLst>
            </a:custGeom>
            <a:solidFill>
              <a:srgbClr val="99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97" name="Google Shape;1697;p62"/>
            <p:cNvSpPr/>
            <p:nvPr/>
          </p:nvSpPr>
          <p:spPr>
            <a:xfrm>
              <a:off x="2751485" y="6209358"/>
              <a:ext cx="303218" cy="49514"/>
            </a:xfrm>
            <a:custGeom>
              <a:rect b="b" l="l" r="r" t="t"/>
              <a:pathLst>
                <a:path extrusionOk="0" h="239" w="1467">
                  <a:moveTo>
                    <a:pt x="1467" y="239"/>
                  </a:moveTo>
                  <a:lnTo>
                    <a:pt x="895" y="239"/>
                  </a:lnTo>
                  <a:lnTo>
                    <a:pt x="0" y="0"/>
                  </a:lnTo>
                  <a:lnTo>
                    <a:pt x="868" y="0"/>
                  </a:lnTo>
                  <a:lnTo>
                    <a:pt x="1467" y="239"/>
                  </a:lnTo>
                  <a:close/>
                </a:path>
              </a:pathLst>
            </a:custGeom>
            <a:solidFill>
              <a:srgbClr val="B45F0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98" name="Google Shape;1698;p62"/>
            <p:cNvSpPr/>
            <p:nvPr/>
          </p:nvSpPr>
          <p:spPr>
            <a:xfrm>
              <a:off x="2930895" y="6209358"/>
              <a:ext cx="242037" cy="49514"/>
            </a:xfrm>
            <a:custGeom>
              <a:rect b="b" l="l" r="r" t="t"/>
              <a:pathLst>
                <a:path extrusionOk="0" h="239" w="1171">
                  <a:moveTo>
                    <a:pt x="1171" y="239"/>
                  </a:moveTo>
                  <a:lnTo>
                    <a:pt x="599" y="239"/>
                  </a:lnTo>
                  <a:lnTo>
                    <a:pt x="0" y="0"/>
                  </a:lnTo>
                  <a:lnTo>
                    <a:pt x="872" y="0"/>
                  </a:lnTo>
                  <a:lnTo>
                    <a:pt x="1171" y="239"/>
                  </a:lnTo>
                  <a:close/>
                </a:path>
              </a:pathLst>
            </a:custGeom>
            <a:solidFill>
              <a:srgbClr val="BF9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99" name="Google Shape;1699;p62"/>
            <p:cNvSpPr/>
            <p:nvPr/>
          </p:nvSpPr>
          <p:spPr>
            <a:xfrm>
              <a:off x="3111130" y="6209358"/>
              <a:ext cx="180029" cy="49514"/>
            </a:xfrm>
            <a:custGeom>
              <a:rect b="b" l="l" r="r" t="t"/>
              <a:pathLst>
                <a:path extrusionOk="0" h="239" w="871">
                  <a:moveTo>
                    <a:pt x="871" y="239"/>
                  </a:moveTo>
                  <a:lnTo>
                    <a:pt x="299" y="239"/>
                  </a:lnTo>
                  <a:lnTo>
                    <a:pt x="0" y="0"/>
                  </a:lnTo>
                  <a:lnTo>
                    <a:pt x="871" y="0"/>
                  </a:lnTo>
                  <a:lnTo>
                    <a:pt x="871" y="239"/>
                  </a:lnTo>
                  <a:close/>
                </a:path>
              </a:pathLst>
            </a:custGeom>
            <a:solidFill>
              <a:srgbClr val="38761D"/>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00" name="Google Shape;1700;p62"/>
            <p:cNvSpPr/>
            <p:nvPr/>
          </p:nvSpPr>
          <p:spPr>
            <a:xfrm>
              <a:off x="3291159" y="6209358"/>
              <a:ext cx="180029" cy="49514"/>
            </a:xfrm>
            <a:custGeom>
              <a:rect b="b" l="l" r="r" t="t"/>
              <a:pathLst>
                <a:path extrusionOk="0" h="239" w="871">
                  <a:moveTo>
                    <a:pt x="572" y="239"/>
                  </a:moveTo>
                  <a:lnTo>
                    <a:pt x="0" y="239"/>
                  </a:lnTo>
                  <a:lnTo>
                    <a:pt x="0" y="0"/>
                  </a:lnTo>
                  <a:lnTo>
                    <a:pt x="871" y="0"/>
                  </a:lnTo>
                  <a:lnTo>
                    <a:pt x="572" y="239"/>
                  </a:lnTo>
                  <a:close/>
                </a:path>
              </a:pathLst>
            </a:custGeom>
            <a:solidFill>
              <a:srgbClr val="134F5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01" name="Google Shape;1701;p62"/>
            <p:cNvSpPr/>
            <p:nvPr/>
          </p:nvSpPr>
          <p:spPr>
            <a:xfrm>
              <a:off x="3409388" y="6209358"/>
              <a:ext cx="242037" cy="49514"/>
            </a:xfrm>
            <a:custGeom>
              <a:rect b="b" l="l" r="r" t="t"/>
              <a:pathLst>
                <a:path extrusionOk="0" h="239" w="1171">
                  <a:moveTo>
                    <a:pt x="572" y="239"/>
                  </a:moveTo>
                  <a:lnTo>
                    <a:pt x="0" y="239"/>
                  </a:lnTo>
                  <a:lnTo>
                    <a:pt x="299" y="0"/>
                  </a:lnTo>
                  <a:lnTo>
                    <a:pt x="1171" y="0"/>
                  </a:lnTo>
                  <a:lnTo>
                    <a:pt x="572" y="239"/>
                  </a:lnTo>
                  <a:close/>
                </a:path>
              </a:pathLst>
            </a:custGeom>
            <a:solidFill>
              <a:srgbClr val="1155C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02" name="Google Shape;1702;p62"/>
            <p:cNvSpPr/>
            <p:nvPr/>
          </p:nvSpPr>
          <p:spPr>
            <a:xfrm>
              <a:off x="3527616" y="6209358"/>
              <a:ext cx="303218" cy="49514"/>
            </a:xfrm>
            <a:custGeom>
              <a:rect b="b" l="l" r="r" t="t"/>
              <a:pathLst>
                <a:path extrusionOk="0" h="239" w="1467">
                  <a:moveTo>
                    <a:pt x="572" y="239"/>
                  </a:moveTo>
                  <a:lnTo>
                    <a:pt x="0" y="239"/>
                  </a:lnTo>
                  <a:lnTo>
                    <a:pt x="599" y="0"/>
                  </a:lnTo>
                  <a:lnTo>
                    <a:pt x="1467" y="0"/>
                  </a:lnTo>
                  <a:lnTo>
                    <a:pt x="572" y="239"/>
                  </a:lnTo>
                  <a:close/>
                </a:path>
              </a:pathLst>
            </a:custGeom>
            <a:solidFill>
              <a:srgbClr val="351C7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03" name="Google Shape;1703;p62"/>
            <p:cNvSpPr/>
            <p:nvPr/>
          </p:nvSpPr>
          <p:spPr>
            <a:xfrm>
              <a:off x="3645844" y="6209358"/>
              <a:ext cx="365226" cy="49514"/>
            </a:xfrm>
            <a:custGeom>
              <a:rect b="b" l="l" r="r" t="t"/>
              <a:pathLst>
                <a:path extrusionOk="0" h="239" w="1767">
                  <a:moveTo>
                    <a:pt x="572" y="239"/>
                  </a:moveTo>
                  <a:lnTo>
                    <a:pt x="0" y="239"/>
                  </a:lnTo>
                  <a:lnTo>
                    <a:pt x="895" y="0"/>
                  </a:lnTo>
                  <a:lnTo>
                    <a:pt x="1767" y="0"/>
                  </a:lnTo>
                  <a:lnTo>
                    <a:pt x="572" y="239"/>
                  </a:lnTo>
                  <a:close/>
                </a:path>
              </a:pathLst>
            </a:custGeom>
            <a:solidFill>
              <a:srgbClr val="741B4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704" name="Google Shape;1704;p62"/>
          <p:cNvGrpSpPr/>
          <p:nvPr/>
        </p:nvGrpSpPr>
        <p:grpSpPr>
          <a:xfrm>
            <a:off x="5599659" y="4378335"/>
            <a:ext cx="642470" cy="446036"/>
            <a:chOff x="6332670" y="5663946"/>
            <a:chExt cx="856627" cy="594715"/>
          </a:xfrm>
        </p:grpSpPr>
        <p:grpSp>
          <p:nvGrpSpPr>
            <p:cNvPr id="1705" name="Google Shape;1705;p62"/>
            <p:cNvGrpSpPr/>
            <p:nvPr/>
          </p:nvGrpSpPr>
          <p:grpSpPr>
            <a:xfrm>
              <a:off x="6392364" y="5663946"/>
              <a:ext cx="796933" cy="185801"/>
              <a:chOff x="3321050" y="1066800"/>
              <a:chExt cx="6505573" cy="1508125"/>
            </a:xfrm>
          </p:grpSpPr>
          <p:sp>
            <p:nvSpPr>
              <p:cNvPr id="1706" name="Google Shape;1706;p62"/>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707" name="Google Shape;1707;p62"/>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708" name="Google Shape;1708;p62"/>
            <p:cNvGrpSpPr/>
            <p:nvPr/>
          </p:nvGrpSpPr>
          <p:grpSpPr>
            <a:xfrm flipH="1">
              <a:off x="6332670" y="5868403"/>
              <a:ext cx="796933" cy="185801"/>
              <a:chOff x="3321050" y="1066800"/>
              <a:chExt cx="6505573" cy="1508125"/>
            </a:xfrm>
          </p:grpSpPr>
          <p:sp>
            <p:nvSpPr>
              <p:cNvPr id="1709" name="Google Shape;1709;p62"/>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710" name="Google Shape;1710;p62"/>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711" name="Google Shape;1711;p62"/>
            <p:cNvGrpSpPr/>
            <p:nvPr/>
          </p:nvGrpSpPr>
          <p:grpSpPr>
            <a:xfrm>
              <a:off x="6392364" y="6072860"/>
              <a:ext cx="796933" cy="185801"/>
              <a:chOff x="3321050" y="1066800"/>
              <a:chExt cx="6505573" cy="1508125"/>
            </a:xfrm>
          </p:grpSpPr>
          <p:sp>
            <p:nvSpPr>
              <p:cNvPr id="1712" name="Google Shape;1712;p62"/>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713" name="Google Shape;1713;p62"/>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sp>
        <p:nvSpPr>
          <p:cNvPr id="1714" name="Google Shape;1714;p62"/>
          <p:cNvSpPr txBox="1"/>
          <p:nvPr>
            <p:ph idx="4294967295" type="title"/>
          </p:nvPr>
        </p:nvSpPr>
        <p:spPr>
          <a:xfrm>
            <a:off x="855300" y="249075"/>
            <a:ext cx="7433400" cy="396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rPr>
              <a:t>Diagrams and infographics</a:t>
            </a:r>
            <a:endParaRPr sz="2000">
              <a:solidFill>
                <a:schemeClr val="dk1"/>
              </a:solidFill>
            </a:endParaRPr>
          </a:p>
        </p:txBody>
      </p:sp>
      <p:sp>
        <p:nvSpPr>
          <p:cNvPr id="1715" name="Google Shape;1715;p6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3"/>
                </a:solidFill>
              </a:rPr>
              <a:t>‹#›</a:t>
            </a:fld>
            <a:endParaRPr>
              <a:solidFill>
                <a:schemeClr val="accent3"/>
              </a:solidFill>
            </a:endParaRPr>
          </a:p>
        </p:txBody>
      </p:sp>
      <p:grpSp>
        <p:nvGrpSpPr>
          <p:cNvPr id="1716" name="Google Shape;1716;p62"/>
          <p:cNvGrpSpPr/>
          <p:nvPr/>
        </p:nvGrpSpPr>
        <p:grpSpPr>
          <a:xfrm>
            <a:off x="1879183" y="4379878"/>
            <a:ext cx="445738" cy="442950"/>
            <a:chOff x="1442627" y="5710929"/>
            <a:chExt cx="594318" cy="590600"/>
          </a:xfrm>
        </p:grpSpPr>
        <p:sp>
          <p:nvSpPr>
            <p:cNvPr id="1717" name="Google Shape;1717;p62"/>
            <p:cNvSpPr/>
            <p:nvPr/>
          </p:nvSpPr>
          <p:spPr>
            <a:xfrm>
              <a:off x="1442627" y="5710929"/>
              <a:ext cx="594318" cy="405222"/>
            </a:xfrm>
            <a:custGeom>
              <a:rect b="b" l="l" r="r" t="t"/>
              <a:pathLst>
                <a:path extrusionOk="0" h="500" w="734">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718" name="Google Shape;1718;p62"/>
            <p:cNvSpPr/>
            <p:nvPr/>
          </p:nvSpPr>
          <p:spPr>
            <a:xfrm>
              <a:off x="1442627" y="6116151"/>
              <a:ext cx="349820" cy="97191"/>
            </a:xfrm>
            <a:custGeom>
              <a:rect b="b" l="l" r="r" t="t"/>
              <a:pathLst>
                <a:path extrusionOk="0" h="313" w="1126">
                  <a:moveTo>
                    <a:pt x="1126" y="313"/>
                  </a:moveTo>
                  <a:lnTo>
                    <a:pt x="0" y="0"/>
                  </a:lnTo>
                  <a:lnTo>
                    <a:pt x="1126" y="0"/>
                  </a:lnTo>
                  <a:lnTo>
                    <a:pt x="1126" y="313"/>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719" name="Google Shape;1719;p62"/>
            <p:cNvSpPr/>
            <p:nvPr/>
          </p:nvSpPr>
          <p:spPr>
            <a:xfrm>
              <a:off x="1573731" y="6152482"/>
              <a:ext cx="218715" cy="60861"/>
            </a:xfrm>
            <a:custGeom>
              <a:rect b="b" l="l" r="r" t="t"/>
              <a:pathLst>
                <a:path extrusionOk="0" h="196" w="704">
                  <a:moveTo>
                    <a:pt x="0" y="196"/>
                  </a:moveTo>
                  <a:lnTo>
                    <a:pt x="704" y="196"/>
                  </a:lnTo>
                  <a:lnTo>
                    <a:pt x="0" y="0"/>
                  </a:lnTo>
                  <a:lnTo>
                    <a:pt x="0" y="196"/>
                  </a:ln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720" name="Google Shape;1720;p62"/>
            <p:cNvSpPr/>
            <p:nvPr/>
          </p:nvSpPr>
          <p:spPr>
            <a:xfrm>
              <a:off x="1573731" y="6213343"/>
              <a:ext cx="109358" cy="88186"/>
            </a:xfrm>
            <a:custGeom>
              <a:rect b="b" l="l" r="r" t="t"/>
              <a:pathLst>
                <a:path extrusionOk="0" h="284" w="352">
                  <a:moveTo>
                    <a:pt x="352" y="284"/>
                  </a:moveTo>
                  <a:lnTo>
                    <a:pt x="0" y="0"/>
                  </a:lnTo>
                  <a:lnTo>
                    <a:pt x="352" y="0"/>
                  </a:lnTo>
                  <a:lnTo>
                    <a:pt x="352" y="284"/>
                  </a:lnTo>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24" name="Shape 1724"/>
        <p:cNvGrpSpPr/>
        <p:nvPr/>
      </p:nvGrpSpPr>
      <p:grpSpPr>
        <a:xfrm>
          <a:off x="0" y="0"/>
          <a:ext cx="0" cy="0"/>
          <a:chOff x="0" y="0"/>
          <a:chExt cx="0" cy="0"/>
        </a:xfrm>
      </p:grpSpPr>
      <p:sp>
        <p:nvSpPr>
          <p:cNvPr id="1725" name="Google Shape;1725;p63"/>
          <p:cNvSpPr txBox="1"/>
          <p:nvPr/>
        </p:nvSpPr>
        <p:spPr>
          <a:xfrm>
            <a:off x="731900" y="2374250"/>
            <a:ext cx="7327500" cy="2570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600">
                <a:solidFill>
                  <a:schemeClr val="lt2"/>
                </a:solidFill>
                <a:latin typeface="Titillium Web Light"/>
                <a:ea typeface="Titillium Web Light"/>
                <a:cs typeface="Titillium Web Light"/>
                <a:sym typeface="Titillium Web Light"/>
              </a:rPr>
              <a:t>✋👆👉👍👤👦👧👨👩👪💃🏃💑❤😂😉😋😒😭👶😸🐟🍒🍔💣📌📖🔨🎃🎈🎨🏈🏰🌏🔌🔑</a:t>
            </a:r>
            <a:r>
              <a:rPr lang="en" sz="2400">
                <a:solidFill>
                  <a:schemeClr val="lt2"/>
                </a:solidFill>
                <a:highlight>
                  <a:schemeClr val="dk1"/>
                </a:highlight>
                <a:latin typeface="Titillium Web Light"/>
                <a:ea typeface="Titillium Web Light"/>
                <a:cs typeface="Titillium Web Light"/>
                <a:sym typeface="Titillium Web Light"/>
              </a:rPr>
              <a:t> and many more...</a:t>
            </a:r>
            <a:endParaRPr sz="2400">
              <a:solidFill>
                <a:schemeClr val="lt2"/>
              </a:solidFill>
              <a:highlight>
                <a:schemeClr val="dk1"/>
              </a:highlight>
              <a:latin typeface="Titillium Web Light"/>
              <a:ea typeface="Titillium Web Light"/>
              <a:cs typeface="Titillium Web Light"/>
              <a:sym typeface="Titillium Web Light"/>
            </a:endParaRPr>
          </a:p>
        </p:txBody>
      </p:sp>
      <p:sp>
        <p:nvSpPr>
          <p:cNvPr id="1726" name="Google Shape;1726;p63"/>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27" name="Google Shape;1727;p63"/>
          <p:cNvSpPr txBox="1"/>
          <p:nvPr>
            <p:ph idx="4294967295" type="body"/>
          </p:nvPr>
        </p:nvSpPr>
        <p:spPr>
          <a:xfrm>
            <a:off x="732025" y="856425"/>
            <a:ext cx="7327500" cy="1151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400">
                <a:latin typeface="Titillium Web"/>
                <a:ea typeface="Titillium Web"/>
                <a:cs typeface="Titillium Web"/>
                <a:sym typeface="Titillium Web"/>
              </a:rPr>
              <a:t>You can also use any emoji as an icon!</a:t>
            </a:r>
            <a:endParaRPr b="1" sz="1400">
              <a:latin typeface="Titillium Web"/>
              <a:ea typeface="Titillium Web"/>
              <a:cs typeface="Titillium Web"/>
              <a:sym typeface="Titillium Web"/>
            </a:endParaRPr>
          </a:p>
          <a:p>
            <a:pPr indent="0" lvl="0" marL="0" rtl="0" algn="l">
              <a:spcBef>
                <a:spcPts val="600"/>
              </a:spcBef>
              <a:spcAft>
                <a:spcPts val="0"/>
              </a:spcAft>
              <a:buNone/>
            </a:pPr>
            <a:r>
              <a:rPr lang="en" sz="1400">
                <a:latin typeface="Titillium Web"/>
                <a:ea typeface="Titillium Web"/>
                <a:cs typeface="Titillium Web"/>
                <a:sym typeface="Titillium Web"/>
              </a:rPr>
              <a:t>And of course it resizes without losing quality.</a:t>
            </a:r>
            <a:endParaRPr sz="1400">
              <a:latin typeface="Titillium Web"/>
              <a:ea typeface="Titillium Web"/>
              <a:cs typeface="Titillium Web"/>
              <a:sym typeface="Titillium Web"/>
            </a:endParaRPr>
          </a:p>
          <a:p>
            <a:pPr indent="0" lvl="0" marL="0" rtl="0" algn="l">
              <a:spcBef>
                <a:spcPts val="600"/>
              </a:spcBef>
              <a:spcAft>
                <a:spcPts val="0"/>
              </a:spcAft>
              <a:buNone/>
            </a:pPr>
            <a:r>
              <a:rPr lang="en" sz="1400">
                <a:latin typeface="Titillium Web"/>
                <a:ea typeface="Titillium Web"/>
                <a:cs typeface="Titillium Web"/>
                <a:sym typeface="Titillium Web"/>
              </a:rPr>
              <a:t>How? Follow Google instructions https://twitter.com/googledocs/status/730087240156643328</a:t>
            </a:r>
            <a:endParaRPr sz="1400">
              <a:latin typeface="Titillium Web"/>
              <a:ea typeface="Titillium Web"/>
              <a:cs typeface="Titillium Web"/>
              <a:sym typeface="Titillium Web"/>
            </a:endParaRPr>
          </a:p>
          <a:p>
            <a:pPr indent="0" lvl="0" marL="0" rtl="0" algn="l">
              <a:spcBef>
                <a:spcPts val="600"/>
              </a:spcBef>
              <a:spcAft>
                <a:spcPts val="0"/>
              </a:spcAft>
              <a:buNone/>
            </a:pPr>
            <a:r>
              <a:t/>
            </a:r>
            <a:endParaRPr sz="1400">
              <a:latin typeface="Titillium Web"/>
              <a:ea typeface="Titillium Web"/>
              <a:cs typeface="Titillium Web"/>
              <a:sym typeface="Titillium Web"/>
            </a:endParaRPr>
          </a:p>
          <a:p>
            <a:pPr indent="0" lvl="0" marL="0" rtl="0" algn="l">
              <a:spcBef>
                <a:spcPts val="600"/>
              </a:spcBef>
              <a:spcAft>
                <a:spcPts val="0"/>
              </a:spcAft>
              <a:buNone/>
            </a:pPr>
            <a:r>
              <a:t/>
            </a:r>
            <a:endParaRPr b="1" sz="14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31" name="Shape 1731"/>
        <p:cNvGrpSpPr/>
        <p:nvPr/>
      </p:nvGrpSpPr>
      <p:grpSpPr>
        <a:xfrm>
          <a:off x="0" y="0"/>
          <a:ext cx="0" cy="0"/>
          <a:chOff x="0" y="0"/>
          <a:chExt cx="0" cy="0"/>
        </a:xfrm>
      </p:grpSpPr>
      <p:pic>
        <p:nvPicPr>
          <p:cNvPr id="1732" name="Google Shape;1732;p64">
            <a:hlinkClick r:id="rId3"/>
          </p:cNvPr>
          <p:cNvPicPr preferRelativeResize="0"/>
          <p:nvPr/>
        </p:nvPicPr>
        <p:blipFill rotWithShape="1">
          <a:blip r:embed="rId4">
            <a:alphaModFix/>
          </a:blip>
          <a:srcRect b="0" l="0" r="0" t="0"/>
          <a:stretch/>
        </p:blipFill>
        <p:spPr>
          <a:xfrm>
            <a:off x="3426425" y="1451225"/>
            <a:ext cx="2291150" cy="550600"/>
          </a:xfrm>
          <a:prstGeom prst="rect">
            <a:avLst/>
          </a:prstGeom>
          <a:noFill/>
          <a:ln>
            <a:noFill/>
          </a:ln>
        </p:spPr>
      </p:pic>
      <p:sp>
        <p:nvSpPr>
          <p:cNvPr id="1733" name="Google Shape;1733;p64"/>
          <p:cNvSpPr txBox="1"/>
          <p:nvPr/>
        </p:nvSpPr>
        <p:spPr>
          <a:xfrm>
            <a:off x="1106100" y="2209500"/>
            <a:ext cx="6931800" cy="267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800">
                <a:solidFill>
                  <a:srgbClr val="434343"/>
                </a:solidFill>
                <a:latin typeface="Montserrat"/>
                <a:ea typeface="Montserrat"/>
                <a:cs typeface="Montserrat"/>
                <a:sym typeface="Montserrat"/>
              </a:rPr>
              <a:t>Free templates for all your presentation needs</a:t>
            </a:r>
            <a:endParaRPr b="1" sz="1800">
              <a:solidFill>
                <a:srgbClr val="434343"/>
              </a:solidFill>
              <a:latin typeface="Montserrat"/>
              <a:ea typeface="Montserrat"/>
              <a:cs typeface="Montserrat"/>
              <a:sym typeface="Montserrat"/>
            </a:endParaRPr>
          </a:p>
        </p:txBody>
      </p:sp>
      <p:grpSp>
        <p:nvGrpSpPr>
          <p:cNvPr id="1734" name="Google Shape;1734;p64"/>
          <p:cNvGrpSpPr/>
          <p:nvPr/>
        </p:nvGrpSpPr>
        <p:grpSpPr>
          <a:xfrm>
            <a:off x="690575" y="3290132"/>
            <a:ext cx="7762851" cy="892418"/>
            <a:chOff x="801125" y="3213932"/>
            <a:chExt cx="7762851" cy="892418"/>
          </a:xfrm>
        </p:grpSpPr>
        <p:grpSp>
          <p:nvGrpSpPr>
            <p:cNvPr id="1735" name="Google Shape;1735;p64"/>
            <p:cNvGrpSpPr/>
            <p:nvPr/>
          </p:nvGrpSpPr>
          <p:grpSpPr>
            <a:xfrm>
              <a:off x="4845759" y="3213932"/>
              <a:ext cx="1695900" cy="892418"/>
              <a:chOff x="4845759" y="3213932"/>
              <a:chExt cx="1695900" cy="892418"/>
            </a:xfrm>
          </p:grpSpPr>
          <p:sp>
            <p:nvSpPr>
              <p:cNvPr id="1736" name="Google Shape;1736;p64"/>
              <p:cNvSpPr txBox="1"/>
              <p:nvPr/>
            </p:nvSpPr>
            <p:spPr>
              <a:xfrm>
                <a:off x="4845759"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737" name="Google Shape;1737;p64"/>
              <p:cNvSpPr/>
              <p:nvPr/>
            </p:nvSpPr>
            <p:spPr>
              <a:xfrm>
                <a:off x="5603395" y="3213932"/>
                <a:ext cx="180627" cy="181175"/>
              </a:xfrm>
              <a:custGeom>
                <a:rect b="b" l="l" r="r" t="t"/>
                <a:pathLst>
                  <a:path extrusionOk="0" h="5947" w="5929">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1738" name="Google Shape;1738;p64"/>
            <p:cNvGrpSpPr/>
            <p:nvPr/>
          </p:nvGrpSpPr>
          <p:grpSpPr>
            <a:xfrm>
              <a:off x="2823442" y="3214222"/>
              <a:ext cx="1695900" cy="892128"/>
              <a:chOff x="2823442" y="3214222"/>
              <a:chExt cx="1695900" cy="892128"/>
            </a:xfrm>
          </p:grpSpPr>
          <p:sp>
            <p:nvSpPr>
              <p:cNvPr id="1739" name="Google Shape;1739;p64"/>
              <p:cNvSpPr txBox="1"/>
              <p:nvPr/>
            </p:nvSpPr>
            <p:spPr>
              <a:xfrm>
                <a:off x="2823442"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740" name="Google Shape;1740;p64"/>
              <p:cNvSpPr/>
              <p:nvPr/>
            </p:nvSpPr>
            <p:spPr>
              <a:xfrm>
                <a:off x="3569730" y="3214222"/>
                <a:ext cx="203323" cy="180597"/>
              </a:xfrm>
              <a:custGeom>
                <a:rect b="b" l="l" r="r" t="t"/>
                <a:pathLst>
                  <a:path extrusionOk="0" h="5928" w="6674">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1741" name="Google Shape;1741;p64"/>
            <p:cNvGrpSpPr/>
            <p:nvPr/>
          </p:nvGrpSpPr>
          <p:grpSpPr>
            <a:xfrm>
              <a:off x="6868076" y="3213932"/>
              <a:ext cx="1695900" cy="892418"/>
              <a:chOff x="6868076" y="3213932"/>
              <a:chExt cx="1695900" cy="892418"/>
            </a:xfrm>
          </p:grpSpPr>
          <p:sp>
            <p:nvSpPr>
              <p:cNvPr id="1742" name="Google Shape;1742;p64"/>
              <p:cNvSpPr txBox="1"/>
              <p:nvPr/>
            </p:nvSpPr>
            <p:spPr>
              <a:xfrm>
                <a:off x="6868076"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743" name="Google Shape;1743;p64"/>
              <p:cNvSpPr/>
              <p:nvPr/>
            </p:nvSpPr>
            <p:spPr>
              <a:xfrm>
                <a:off x="7625712" y="3213932"/>
                <a:ext cx="180627" cy="181175"/>
              </a:xfrm>
              <a:custGeom>
                <a:rect b="b" l="l" r="r" t="t"/>
                <a:pathLst>
                  <a:path extrusionOk="0" h="5947" w="5929">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1744" name="Google Shape;1744;p64"/>
            <p:cNvGrpSpPr/>
            <p:nvPr/>
          </p:nvGrpSpPr>
          <p:grpSpPr>
            <a:xfrm>
              <a:off x="801125" y="3214206"/>
              <a:ext cx="1695900" cy="892144"/>
              <a:chOff x="801125" y="3214206"/>
              <a:chExt cx="1695900" cy="892144"/>
            </a:xfrm>
          </p:grpSpPr>
          <p:sp>
            <p:nvSpPr>
              <p:cNvPr id="1745" name="Google Shape;1745;p64"/>
              <p:cNvSpPr txBox="1"/>
              <p:nvPr/>
            </p:nvSpPr>
            <p:spPr>
              <a:xfrm>
                <a:off x="801125"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746" name="Google Shape;1746;p64"/>
              <p:cNvSpPr/>
              <p:nvPr/>
            </p:nvSpPr>
            <p:spPr>
              <a:xfrm>
                <a:off x="1535764" y="3214206"/>
                <a:ext cx="226629" cy="180627"/>
              </a:xfrm>
              <a:custGeom>
                <a:rect b="b" l="l" r="r" t="t"/>
                <a:pathLst>
                  <a:path extrusionOk="0" h="5929" w="7439">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4D4D4D"/>
            </a:gs>
            <a:gs pos="100000">
              <a:srgbClr val="000000"/>
            </a:gs>
          </a:gsLst>
          <a:lin ang="5400012" scaled="0"/>
        </a:gradFill>
      </p:bgPr>
    </p:bg>
    <p:spTree>
      <p:nvGrpSpPr>
        <p:cNvPr id="146" name="Shape 146"/>
        <p:cNvGrpSpPr/>
        <p:nvPr/>
      </p:nvGrpSpPr>
      <p:grpSpPr>
        <a:xfrm>
          <a:off x="0" y="0"/>
          <a:ext cx="0" cy="0"/>
          <a:chOff x="0" y="0"/>
          <a:chExt cx="0" cy="0"/>
        </a:xfrm>
      </p:grpSpPr>
      <p:sp>
        <p:nvSpPr>
          <p:cNvPr id="147" name="Google Shape;147;p18"/>
          <p:cNvSpPr txBox="1"/>
          <p:nvPr>
            <p:ph type="ctrTitle"/>
          </p:nvPr>
        </p:nvSpPr>
        <p:spPr>
          <a:xfrm>
            <a:off x="975250" y="2038647"/>
            <a:ext cx="7193400" cy="894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7200">
                <a:solidFill>
                  <a:srgbClr val="CC0000"/>
                </a:solidFill>
              </a:rPr>
              <a:t>23</a:t>
            </a:r>
            <a:endParaRPr sz="4800">
              <a:solidFill>
                <a:srgbClr val="CC0000"/>
              </a:solidFill>
            </a:endParaRPr>
          </a:p>
        </p:txBody>
      </p:sp>
      <p:sp>
        <p:nvSpPr>
          <p:cNvPr id="148" name="Google Shape;148;p18"/>
          <p:cNvSpPr txBox="1"/>
          <p:nvPr>
            <p:ph type="ctrTitle"/>
          </p:nvPr>
        </p:nvSpPr>
        <p:spPr>
          <a:xfrm>
            <a:off x="975300" y="459300"/>
            <a:ext cx="71934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7200">
                <a:solidFill>
                  <a:srgbClr val="E06666"/>
                </a:solidFill>
              </a:rPr>
              <a:t>10, 751</a:t>
            </a:r>
            <a:endParaRPr sz="7200">
              <a:solidFill>
                <a:srgbClr val="E06666"/>
              </a:solidFill>
            </a:endParaRPr>
          </a:p>
        </p:txBody>
      </p:sp>
      <p:sp>
        <p:nvSpPr>
          <p:cNvPr id="149" name="Google Shape;149;p18"/>
          <p:cNvSpPr txBox="1"/>
          <p:nvPr>
            <p:ph idx="4294967295" type="subTitle"/>
          </p:nvPr>
        </p:nvSpPr>
        <p:spPr>
          <a:xfrm>
            <a:off x="975250" y="1487508"/>
            <a:ext cx="71934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t>Individuals</a:t>
            </a:r>
            <a:endParaRPr sz="1800"/>
          </a:p>
        </p:txBody>
      </p:sp>
      <p:sp>
        <p:nvSpPr>
          <p:cNvPr id="150" name="Google Shape;150;p18"/>
          <p:cNvSpPr txBox="1"/>
          <p:nvPr>
            <p:ph type="ctrTitle"/>
          </p:nvPr>
        </p:nvSpPr>
        <p:spPr>
          <a:xfrm>
            <a:off x="975250" y="3353093"/>
            <a:ext cx="7193400" cy="894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7200">
                <a:solidFill>
                  <a:srgbClr val="990000"/>
                </a:solidFill>
              </a:rPr>
              <a:t>6			2</a:t>
            </a:r>
            <a:endParaRPr sz="7200">
              <a:solidFill>
                <a:srgbClr val="990000"/>
              </a:solidFill>
            </a:endParaRPr>
          </a:p>
        </p:txBody>
      </p:sp>
      <p:sp>
        <p:nvSpPr>
          <p:cNvPr id="151" name="Google Shape;151;p18"/>
          <p:cNvSpPr txBox="1"/>
          <p:nvPr>
            <p:ph idx="4294967295" type="subTitle"/>
          </p:nvPr>
        </p:nvSpPr>
        <p:spPr>
          <a:xfrm>
            <a:off x="975250" y="4116401"/>
            <a:ext cx="71934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t>Years		      	SOF Careers</a:t>
            </a:r>
            <a:endParaRPr sz="1800"/>
          </a:p>
        </p:txBody>
      </p:sp>
      <p:sp>
        <p:nvSpPr>
          <p:cNvPr id="152" name="Google Shape;152;p18"/>
          <p:cNvSpPr txBox="1"/>
          <p:nvPr>
            <p:ph idx="4294967295" type="subTitle"/>
          </p:nvPr>
        </p:nvSpPr>
        <p:spPr>
          <a:xfrm>
            <a:off x="975250" y="2801955"/>
            <a:ext cx="71934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t>Attributes</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6" name="Shape 156"/>
        <p:cNvGrpSpPr/>
        <p:nvPr/>
      </p:nvGrpSpPr>
      <p:grpSpPr>
        <a:xfrm>
          <a:off x="0" y="0"/>
          <a:ext cx="0" cy="0"/>
          <a:chOff x="0" y="0"/>
          <a:chExt cx="0" cy="0"/>
        </a:xfrm>
      </p:grpSpPr>
      <p:grpSp>
        <p:nvGrpSpPr>
          <p:cNvPr id="157" name="Google Shape;157;p19"/>
          <p:cNvGrpSpPr/>
          <p:nvPr/>
        </p:nvGrpSpPr>
        <p:grpSpPr>
          <a:xfrm>
            <a:off x="1180122" y="1614161"/>
            <a:ext cx="304009" cy="326513"/>
            <a:chOff x="616425" y="2329600"/>
            <a:chExt cx="361700" cy="388475"/>
          </a:xfrm>
        </p:grpSpPr>
        <p:sp>
          <p:nvSpPr>
            <p:cNvPr id="158" name="Google Shape;158;p19"/>
            <p:cNvSpPr/>
            <p:nvPr/>
          </p:nvSpPr>
          <p:spPr>
            <a:xfrm>
              <a:off x="616425" y="2329600"/>
              <a:ext cx="361700" cy="388475"/>
            </a:xfrm>
            <a:custGeom>
              <a:rect b="b" l="l" r="r" t="t"/>
              <a:pathLst>
                <a:path extrusionOk="0" fill="none" h="15539" w="14468">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a:off x="704725" y="2545750"/>
              <a:ext cx="185125" cy="25"/>
            </a:xfrm>
            <a:custGeom>
              <a:rect b="b" l="l" r="r" t="t"/>
              <a:pathLst>
                <a:path extrusionOk="0" fill="none" h="1" w="7405">
                  <a:moveTo>
                    <a:pt x="7404" y="0"/>
                  </a:moveTo>
                  <a:lnTo>
                    <a:pt x="0" y="0"/>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a:off x="811875" y="2626125"/>
              <a:ext cx="31075" cy="31075"/>
            </a:xfrm>
            <a:custGeom>
              <a:rect b="b" l="l" r="r" t="t"/>
              <a:pathLst>
                <a:path extrusionOk="0" fill="none" h="1243" w="1243">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a:off x="751000" y="2568275"/>
              <a:ext cx="54200" cy="53600"/>
            </a:xfrm>
            <a:custGeom>
              <a:rect b="b" l="l" r="r" t="t"/>
              <a:pathLst>
                <a:path extrusionOk="0" fill="none" h="2144" w="2168">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a:off x="769875" y="2662650"/>
              <a:ext cx="23775" cy="23775"/>
            </a:xfrm>
            <a:custGeom>
              <a:rect b="b" l="l" r="r" t="t"/>
              <a:pathLst>
                <a:path extrusionOk="0" fill="none" h="951" w="951">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a:off x="799700" y="2503125"/>
              <a:ext cx="24375" cy="23775"/>
            </a:xfrm>
            <a:custGeom>
              <a:rect b="b" l="l" r="r" t="t"/>
              <a:pathLst>
                <a:path extrusionOk="0" fill="none" h="951" w="975">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766825" y="2388050"/>
              <a:ext cx="60925" cy="25"/>
            </a:xfrm>
            <a:custGeom>
              <a:rect b="b" l="l" r="r" t="t"/>
              <a:pathLst>
                <a:path extrusionOk="0" fill="none" h="1" w="2437">
                  <a:moveTo>
                    <a:pt x="2436" y="0"/>
                  </a:moveTo>
                  <a:lnTo>
                    <a:pt x="1" y="0"/>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a:off x="769875" y="2456250"/>
              <a:ext cx="31075" cy="31075"/>
            </a:xfrm>
            <a:custGeom>
              <a:rect b="b" l="l" r="r" t="t"/>
              <a:pathLst>
                <a:path extrusionOk="0" fill="none" h="1243" w="1243">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9"/>
          <p:cNvSpPr txBox="1"/>
          <p:nvPr>
            <p:ph type="ctrTitle"/>
          </p:nvPr>
        </p:nvSpPr>
        <p:spPr>
          <a:xfrm>
            <a:off x="975250" y="1695925"/>
            <a:ext cx="71934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2. Data Processing</a:t>
            </a:r>
            <a:endParaRPr/>
          </a:p>
        </p:txBody>
      </p:sp>
      <p:sp>
        <p:nvSpPr>
          <p:cNvPr id="167" name="Google Shape;167;p19"/>
          <p:cNvSpPr txBox="1"/>
          <p:nvPr>
            <p:ph idx="1" type="subTitle"/>
          </p:nvPr>
        </p:nvSpPr>
        <p:spPr>
          <a:xfrm>
            <a:off x="975250" y="2876427"/>
            <a:ext cx="7193400" cy="37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Preparation and Cleaning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1" name="Shape 171"/>
        <p:cNvGrpSpPr/>
        <p:nvPr/>
      </p:nvGrpSpPr>
      <p:grpSpPr>
        <a:xfrm>
          <a:off x="0" y="0"/>
          <a:ext cx="0" cy="0"/>
          <a:chOff x="0" y="0"/>
          <a:chExt cx="0" cy="0"/>
        </a:xfrm>
      </p:grpSpPr>
      <p:sp>
        <p:nvSpPr>
          <p:cNvPr id="172" name="Google Shape;172;p20"/>
          <p:cNvSpPr txBox="1"/>
          <p:nvPr>
            <p:ph idx="1" type="body"/>
          </p:nvPr>
        </p:nvSpPr>
        <p:spPr>
          <a:xfrm>
            <a:off x="975275" y="1575125"/>
            <a:ext cx="3409200" cy="2702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Column Removal</a:t>
            </a:r>
            <a:endParaRPr b="1"/>
          </a:p>
          <a:p>
            <a:pPr indent="-355600" lvl="0" marL="457200" rtl="0" algn="l">
              <a:spcBef>
                <a:spcPts val="600"/>
              </a:spcBef>
              <a:spcAft>
                <a:spcPts val="0"/>
              </a:spcAft>
              <a:buSzPts val="2000"/>
              <a:buChar char="▫"/>
            </a:pPr>
            <a:r>
              <a:rPr lang="en"/>
              <a:t>Personal Data</a:t>
            </a:r>
            <a:endParaRPr/>
          </a:p>
          <a:p>
            <a:pPr indent="-355600" lvl="0" marL="457200" rtl="0" algn="l">
              <a:spcBef>
                <a:spcPts val="0"/>
              </a:spcBef>
              <a:spcAft>
                <a:spcPts val="0"/>
              </a:spcAft>
              <a:buSzPts val="2000"/>
              <a:buChar char="▫"/>
            </a:pPr>
            <a:r>
              <a:rPr lang="en"/>
              <a:t>Unneeded Information</a:t>
            </a:r>
            <a:endParaRPr/>
          </a:p>
        </p:txBody>
      </p:sp>
      <p:sp>
        <p:nvSpPr>
          <p:cNvPr id="173" name="Google Shape;173;p20"/>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Incorrect, Incomplete, Erroneous</a:t>
            </a:r>
            <a:endParaRPr/>
          </a:p>
        </p:txBody>
      </p:sp>
      <p:sp>
        <p:nvSpPr>
          <p:cNvPr id="174" name="Google Shape;174;p20"/>
          <p:cNvSpPr txBox="1"/>
          <p:nvPr>
            <p:ph idx="2" type="body"/>
          </p:nvPr>
        </p:nvSpPr>
        <p:spPr>
          <a:xfrm>
            <a:off x="4759453" y="1575125"/>
            <a:ext cx="3409200" cy="2702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Record Removal</a:t>
            </a:r>
            <a:endParaRPr b="1"/>
          </a:p>
          <a:p>
            <a:pPr indent="-355600" lvl="0" marL="457200" rtl="0" algn="l">
              <a:spcBef>
                <a:spcPts val="600"/>
              </a:spcBef>
              <a:spcAft>
                <a:spcPts val="0"/>
              </a:spcAft>
              <a:buSzPts val="2000"/>
              <a:buChar char="▫"/>
            </a:pPr>
            <a:r>
              <a:rPr lang="en"/>
              <a:t>Incomplete Records</a:t>
            </a:r>
            <a:endParaRPr/>
          </a:p>
          <a:p>
            <a:pPr indent="-355600" lvl="0" marL="457200" rtl="0" algn="l">
              <a:spcBef>
                <a:spcPts val="0"/>
              </a:spcBef>
              <a:spcAft>
                <a:spcPts val="0"/>
              </a:spcAft>
              <a:buSzPts val="2000"/>
              <a:buChar char="▫"/>
            </a:pPr>
            <a:r>
              <a:rPr lang="en"/>
              <a:t>16 POAS</a:t>
            </a:r>
            <a:endParaRPr/>
          </a:p>
          <a:p>
            <a:pPr indent="-355600" lvl="0" marL="457200" rtl="0" algn="l">
              <a:spcBef>
                <a:spcPts val="0"/>
              </a:spcBef>
              <a:spcAft>
                <a:spcPts val="0"/>
              </a:spcAft>
              <a:buSzPts val="2000"/>
              <a:buChar char="▫"/>
            </a:pPr>
            <a:r>
              <a:rPr lang="en"/>
              <a:t>231 SFAS</a:t>
            </a:r>
            <a:endParaRPr/>
          </a:p>
        </p:txBody>
      </p:sp>
      <p:sp>
        <p:nvSpPr>
          <p:cNvPr id="175" name="Google Shape;175;p2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grpSp>
        <p:nvGrpSpPr>
          <p:cNvPr id="180" name="Google Shape;180;p21"/>
          <p:cNvGrpSpPr/>
          <p:nvPr/>
        </p:nvGrpSpPr>
        <p:grpSpPr>
          <a:xfrm>
            <a:off x="1180122" y="1614161"/>
            <a:ext cx="304009" cy="326513"/>
            <a:chOff x="616425" y="2329600"/>
            <a:chExt cx="361700" cy="388475"/>
          </a:xfrm>
        </p:grpSpPr>
        <p:sp>
          <p:nvSpPr>
            <p:cNvPr id="181" name="Google Shape;181;p21"/>
            <p:cNvSpPr/>
            <p:nvPr/>
          </p:nvSpPr>
          <p:spPr>
            <a:xfrm>
              <a:off x="616425" y="2329600"/>
              <a:ext cx="361700" cy="388475"/>
            </a:xfrm>
            <a:custGeom>
              <a:rect b="b" l="l" r="r" t="t"/>
              <a:pathLst>
                <a:path extrusionOk="0" fill="none" h="15539" w="14468">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704725" y="2545750"/>
              <a:ext cx="185125" cy="25"/>
            </a:xfrm>
            <a:custGeom>
              <a:rect b="b" l="l" r="r" t="t"/>
              <a:pathLst>
                <a:path extrusionOk="0" fill="none" h="1" w="7405">
                  <a:moveTo>
                    <a:pt x="7404" y="0"/>
                  </a:moveTo>
                  <a:lnTo>
                    <a:pt x="0" y="0"/>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a:off x="811875" y="2626125"/>
              <a:ext cx="31075" cy="31075"/>
            </a:xfrm>
            <a:custGeom>
              <a:rect b="b" l="l" r="r" t="t"/>
              <a:pathLst>
                <a:path extrusionOk="0" fill="none" h="1243" w="1243">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751000" y="2568275"/>
              <a:ext cx="54200" cy="53600"/>
            </a:xfrm>
            <a:custGeom>
              <a:rect b="b" l="l" r="r" t="t"/>
              <a:pathLst>
                <a:path extrusionOk="0" fill="none" h="2144" w="2168">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769875" y="2662650"/>
              <a:ext cx="23775" cy="23775"/>
            </a:xfrm>
            <a:custGeom>
              <a:rect b="b" l="l" r="r" t="t"/>
              <a:pathLst>
                <a:path extrusionOk="0" fill="none" h="951" w="951">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a:off x="799700" y="2503125"/>
              <a:ext cx="24375" cy="23775"/>
            </a:xfrm>
            <a:custGeom>
              <a:rect b="b" l="l" r="r" t="t"/>
              <a:pathLst>
                <a:path extrusionOk="0" fill="none" h="951" w="975">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766825" y="2388050"/>
              <a:ext cx="60925" cy="25"/>
            </a:xfrm>
            <a:custGeom>
              <a:rect b="b" l="l" r="r" t="t"/>
              <a:pathLst>
                <a:path extrusionOk="0" fill="none" h="1" w="2437">
                  <a:moveTo>
                    <a:pt x="2436" y="0"/>
                  </a:moveTo>
                  <a:lnTo>
                    <a:pt x="1" y="0"/>
                  </a:lnTo>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769875" y="2456250"/>
              <a:ext cx="31075" cy="31075"/>
            </a:xfrm>
            <a:custGeom>
              <a:rect b="b" l="l" r="r" t="t"/>
              <a:pathLst>
                <a:path extrusionOk="0" fill="none" h="1243" w="1243">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cap="rnd" cmpd="sng" w="121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 name="Google Shape;189;p21"/>
          <p:cNvSpPr txBox="1"/>
          <p:nvPr>
            <p:ph type="ctrTitle"/>
          </p:nvPr>
        </p:nvSpPr>
        <p:spPr>
          <a:xfrm>
            <a:off x="975250" y="1695925"/>
            <a:ext cx="71934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2a</a:t>
            </a:r>
            <a:r>
              <a:rPr lang="en"/>
              <a:t>. Exploratory Data Analysis</a:t>
            </a:r>
            <a:endParaRPr/>
          </a:p>
        </p:txBody>
      </p:sp>
      <p:sp>
        <p:nvSpPr>
          <p:cNvPr id="190" name="Google Shape;190;p21"/>
          <p:cNvSpPr txBox="1"/>
          <p:nvPr>
            <p:ph idx="1" type="subTitle"/>
          </p:nvPr>
        </p:nvSpPr>
        <p:spPr>
          <a:xfrm>
            <a:off x="975250" y="2876427"/>
            <a:ext cx="7193400" cy="37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Outcomes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Juno template">
  <a:themeElements>
    <a:clrScheme name="Custom 347">
      <a:dk1>
        <a:srgbClr val="08303F"/>
      </a:dk1>
      <a:lt1>
        <a:srgbClr val="FFFFFF"/>
      </a:lt1>
      <a:dk2>
        <a:srgbClr val="738188"/>
      </a:dk2>
      <a:lt2>
        <a:srgbClr val="D6FFCF"/>
      </a:lt2>
      <a:accent1>
        <a:srgbClr val="08303F"/>
      </a:accent1>
      <a:accent2>
        <a:srgbClr val="145C6B"/>
      </a:accent2>
      <a:accent3>
        <a:srgbClr val="17727E"/>
      </a:accent3>
      <a:accent4>
        <a:srgbClr val="198D8C"/>
      </a:accent4>
      <a:accent5>
        <a:srgbClr val="60B4AC"/>
      </a:accent5>
      <a:accent6>
        <a:srgbClr val="A1D3B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